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31"/>
  </p:notesMasterIdLst>
  <p:handoutMasterIdLst>
    <p:handoutMasterId r:id="rId32"/>
  </p:handoutMasterIdLst>
  <p:sldIdLst>
    <p:sldId id="256" r:id="rId4"/>
    <p:sldId id="299" r:id="rId5"/>
    <p:sldId id="274" r:id="rId6"/>
    <p:sldId id="264" r:id="rId7"/>
    <p:sldId id="277" r:id="rId8"/>
    <p:sldId id="300" r:id="rId9"/>
    <p:sldId id="287" r:id="rId10"/>
    <p:sldId id="288" r:id="rId11"/>
    <p:sldId id="258" r:id="rId12"/>
    <p:sldId id="279" r:id="rId13"/>
    <p:sldId id="269" r:id="rId14"/>
    <p:sldId id="281" r:id="rId15"/>
    <p:sldId id="297" r:id="rId16"/>
    <p:sldId id="298" r:id="rId17"/>
    <p:sldId id="280" r:id="rId18"/>
    <p:sldId id="282" r:id="rId19"/>
    <p:sldId id="275" r:id="rId20"/>
    <p:sldId id="283" r:id="rId21"/>
    <p:sldId id="285" r:id="rId22"/>
    <p:sldId id="284" r:id="rId23"/>
    <p:sldId id="286" r:id="rId24"/>
    <p:sldId id="293" r:id="rId25"/>
    <p:sldId id="292" r:id="rId26"/>
    <p:sldId id="294" r:id="rId27"/>
    <p:sldId id="273" r:id="rId28"/>
    <p:sldId id="271" r:id="rId29"/>
    <p:sldId id="295" r:id="rId3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5DA4"/>
    <a:srgbClr val="EFA5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5" autoAdjust="0"/>
    <p:restoredTop sz="94660"/>
  </p:normalViewPr>
  <p:slideViewPr>
    <p:cSldViewPr snapToObjects="1">
      <p:cViewPr>
        <p:scale>
          <a:sx n="125" d="100"/>
          <a:sy n="125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A0598-D78F-47E3-9282-5E347A88D58B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3286971-ACC7-48AC-8506-72701EC387D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Assess</a:t>
          </a:r>
          <a:endParaRPr lang="en-US" dirty="0">
            <a:solidFill>
              <a:schemeClr val="tx1"/>
            </a:solidFill>
          </a:endParaRPr>
        </a:p>
      </dgm:t>
    </dgm:pt>
    <dgm:pt modelId="{9D291AA8-8995-48A1-A9C3-6E324376A233}" type="parTrans" cxnId="{2E38D4E5-1B21-4B56-9F63-ABCBB1E950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B1B3E4-1AE3-4986-81DC-ABC7FC171AA3}" type="sibTrans" cxnId="{2E38D4E5-1B21-4B56-9F63-ABCBB1E950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A74350-0CF0-4EBB-A5C4-7D2DDF4AAD3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Match</a:t>
          </a:r>
          <a:endParaRPr lang="en-US" dirty="0">
            <a:solidFill>
              <a:schemeClr val="tx1"/>
            </a:solidFill>
          </a:endParaRPr>
        </a:p>
      </dgm:t>
    </dgm:pt>
    <dgm:pt modelId="{7B00F6B3-09B1-45FB-84B8-8E8AFE479F6B}" type="parTrans" cxnId="{E6C1A5E6-1B6D-4403-A9DC-322546D9CE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794743-8D6D-4BB1-BC0D-D84B1546CA91}" type="sibTrans" cxnId="{E6C1A5E6-1B6D-4403-A9DC-322546D9CE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56837F-1C2A-42B8-B4CE-7439324C146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Train</a:t>
          </a:r>
          <a:endParaRPr lang="en-US" dirty="0">
            <a:solidFill>
              <a:schemeClr val="tx1"/>
            </a:solidFill>
          </a:endParaRPr>
        </a:p>
      </dgm:t>
    </dgm:pt>
    <dgm:pt modelId="{E7373B06-6658-45F2-A664-EAE38D61445E}" type="parTrans" cxnId="{EFCC3DF5-A77C-4C18-B1BA-7676CE807A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37B880-1834-44F8-A9D1-60F0528AD338}" type="sibTrans" cxnId="{EFCC3DF5-A77C-4C18-B1BA-7676CE807A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3553CA-076C-4508-8D15-DF7C4FCBE2D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Try</a:t>
          </a:r>
          <a:endParaRPr lang="en-US" dirty="0">
            <a:solidFill>
              <a:schemeClr val="tx1"/>
            </a:solidFill>
          </a:endParaRPr>
        </a:p>
      </dgm:t>
    </dgm:pt>
    <dgm:pt modelId="{470244DE-1D74-4006-845C-4C11BCC830C7}" type="parTrans" cxnId="{F2D91589-FDAF-4EA3-9AED-AA9593E027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80E7A9-D685-4FC2-AE7D-DCF789DBAFA5}" type="sibTrans" cxnId="{F2D91589-FDAF-4EA3-9AED-AA9593E027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42CBE5-FCFA-469F-A95A-1CFE55C3A10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Feedback</a:t>
          </a:r>
          <a:endParaRPr lang="en-US" dirty="0">
            <a:solidFill>
              <a:schemeClr val="tx1"/>
            </a:solidFill>
          </a:endParaRPr>
        </a:p>
      </dgm:t>
    </dgm:pt>
    <dgm:pt modelId="{6C68BD9B-9C72-47CD-9384-377FB73B3A99}" type="parTrans" cxnId="{8E580A7E-7679-40DA-910E-1289A2A404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D2B9AE-95E5-4480-948A-45266252C819}" type="sibTrans" cxnId="{8E580A7E-7679-40DA-910E-1289A2A404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964B8B-F049-4C53-A5D0-3DA7CD89C416}" type="pres">
      <dgm:prSet presAssocID="{4BFA0598-D78F-47E3-9282-5E347A88D5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6BAD5-0C3E-4272-9BF1-D6C951D34735}" type="pres">
      <dgm:prSet presAssocID="{A3286971-ACC7-48AC-8506-72701EC387DA}" presName="node" presStyleLbl="node1" presStyleIdx="0" presStyleCnt="5" custRadScaleRad="100126" custRadScaleInc="1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528BE-05B5-41EC-BA81-B56A98A379BB}" type="pres">
      <dgm:prSet presAssocID="{CAB1B3E4-1AE3-4986-81DC-ABC7FC171A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E670138-D5EE-48BD-A0DD-937676905710}" type="pres">
      <dgm:prSet presAssocID="{CAB1B3E4-1AE3-4986-81DC-ABC7FC171A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97DEC27-09F4-4790-9B7E-D2EDC3366AA6}" type="pres">
      <dgm:prSet presAssocID="{86A74350-0CF0-4EBB-A5C4-7D2DDF4AAD3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4A007-E56C-4551-8968-249AEA6B8780}" type="pres">
      <dgm:prSet presAssocID="{FE794743-8D6D-4BB1-BC0D-D84B1546CA9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355640F-3596-4F49-80BF-13FD7E2C9F2F}" type="pres">
      <dgm:prSet presAssocID="{FE794743-8D6D-4BB1-BC0D-D84B1546CA9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A08BF2B-384B-4E78-9C24-0254CCD26005}" type="pres">
      <dgm:prSet presAssocID="{5E56837F-1C2A-42B8-B4CE-7439324C146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8A9A5-906E-48DD-A279-47F4ED56BFE4}" type="pres">
      <dgm:prSet presAssocID="{D137B880-1834-44F8-A9D1-60F0528AD33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4C82B01-4ACD-485F-BF67-8714B689C543}" type="pres">
      <dgm:prSet presAssocID="{D137B880-1834-44F8-A9D1-60F0528AD33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7F36B52-C864-45E9-9726-DDD5A154C2F8}" type="pres">
      <dgm:prSet presAssocID="{E03553CA-076C-4508-8D15-DF7C4FCBE2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7C7C7-028D-47DB-B11A-81A8CAB003BB}" type="pres">
      <dgm:prSet presAssocID="{BA80E7A9-D685-4FC2-AE7D-DCF789DBAFA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612D5AB-A138-4DC1-9C81-2D34A5C4AB3D}" type="pres">
      <dgm:prSet presAssocID="{BA80E7A9-D685-4FC2-AE7D-DCF789DBAFA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F1183E8-BB68-4927-81ED-131FBA1C8F9F}" type="pres">
      <dgm:prSet presAssocID="{AD42CBE5-FCFA-469F-A95A-1CFE55C3A1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96C67-BE84-4777-A54F-25BFA1DA7F63}" type="pres">
      <dgm:prSet presAssocID="{41D2B9AE-95E5-4480-948A-45266252C81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D32371F-DF86-4E28-93B8-51EFD3D3B835}" type="pres">
      <dgm:prSet presAssocID="{41D2B9AE-95E5-4480-948A-45266252C81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2D91589-FDAF-4EA3-9AED-AA9593E02771}" srcId="{4BFA0598-D78F-47E3-9282-5E347A88D58B}" destId="{E03553CA-076C-4508-8D15-DF7C4FCBE2D3}" srcOrd="3" destOrd="0" parTransId="{470244DE-1D74-4006-845C-4C11BCC830C7}" sibTransId="{BA80E7A9-D685-4FC2-AE7D-DCF789DBAFA5}"/>
    <dgm:cxn modelId="{07AC6D8A-66CA-4926-9FFC-3BC7E13F6F6B}" type="presOf" srcId="{BA80E7A9-D685-4FC2-AE7D-DCF789DBAFA5}" destId="{6337C7C7-028D-47DB-B11A-81A8CAB003BB}" srcOrd="0" destOrd="0" presId="urn:microsoft.com/office/officeart/2005/8/layout/cycle2"/>
    <dgm:cxn modelId="{E6C1A5E6-1B6D-4403-A9DC-322546D9CEB6}" srcId="{4BFA0598-D78F-47E3-9282-5E347A88D58B}" destId="{86A74350-0CF0-4EBB-A5C4-7D2DDF4AAD35}" srcOrd="1" destOrd="0" parTransId="{7B00F6B3-09B1-45FB-84B8-8E8AFE479F6B}" sibTransId="{FE794743-8D6D-4BB1-BC0D-D84B1546CA91}"/>
    <dgm:cxn modelId="{EF78E049-84F4-4D99-9C59-57585E0B0F7B}" type="presOf" srcId="{E03553CA-076C-4508-8D15-DF7C4FCBE2D3}" destId="{C7F36B52-C864-45E9-9726-DDD5A154C2F8}" srcOrd="0" destOrd="0" presId="urn:microsoft.com/office/officeart/2005/8/layout/cycle2"/>
    <dgm:cxn modelId="{E98885DA-4BA2-4508-85B2-156CB36F39BA}" type="presOf" srcId="{4BFA0598-D78F-47E3-9282-5E347A88D58B}" destId="{2D964B8B-F049-4C53-A5D0-3DA7CD89C416}" srcOrd="0" destOrd="0" presId="urn:microsoft.com/office/officeart/2005/8/layout/cycle2"/>
    <dgm:cxn modelId="{7699ACDA-96AB-429F-A053-909A85327170}" type="presOf" srcId="{AD42CBE5-FCFA-469F-A95A-1CFE55C3A10D}" destId="{AF1183E8-BB68-4927-81ED-131FBA1C8F9F}" srcOrd="0" destOrd="0" presId="urn:microsoft.com/office/officeart/2005/8/layout/cycle2"/>
    <dgm:cxn modelId="{7754589A-CB6E-44D3-9A3D-C94A93B59A47}" type="presOf" srcId="{41D2B9AE-95E5-4480-948A-45266252C819}" destId="{7D32371F-DF86-4E28-93B8-51EFD3D3B835}" srcOrd="1" destOrd="0" presId="urn:microsoft.com/office/officeart/2005/8/layout/cycle2"/>
    <dgm:cxn modelId="{91F7CF7D-015C-4922-BDD2-E2E24A8D46AE}" type="presOf" srcId="{FE794743-8D6D-4BB1-BC0D-D84B1546CA91}" destId="{9A64A007-E56C-4551-8968-249AEA6B8780}" srcOrd="0" destOrd="0" presId="urn:microsoft.com/office/officeart/2005/8/layout/cycle2"/>
    <dgm:cxn modelId="{8E580A7E-7679-40DA-910E-1289A2A4045C}" srcId="{4BFA0598-D78F-47E3-9282-5E347A88D58B}" destId="{AD42CBE5-FCFA-469F-A95A-1CFE55C3A10D}" srcOrd="4" destOrd="0" parTransId="{6C68BD9B-9C72-47CD-9384-377FB73B3A99}" sibTransId="{41D2B9AE-95E5-4480-948A-45266252C819}"/>
    <dgm:cxn modelId="{0D9582B4-2981-4969-BF58-CD214913C903}" type="presOf" srcId="{CAB1B3E4-1AE3-4986-81DC-ABC7FC171AA3}" destId="{719528BE-05B5-41EC-BA81-B56A98A379BB}" srcOrd="0" destOrd="0" presId="urn:microsoft.com/office/officeart/2005/8/layout/cycle2"/>
    <dgm:cxn modelId="{7459D62B-2F1A-4363-B772-77B294017F63}" type="presOf" srcId="{A3286971-ACC7-48AC-8506-72701EC387DA}" destId="{83A6BAD5-0C3E-4272-9BF1-D6C951D34735}" srcOrd="0" destOrd="0" presId="urn:microsoft.com/office/officeart/2005/8/layout/cycle2"/>
    <dgm:cxn modelId="{AA860D86-D656-4C87-9FF9-180775B77FB5}" type="presOf" srcId="{86A74350-0CF0-4EBB-A5C4-7D2DDF4AAD35}" destId="{497DEC27-09F4-4790-9B7E-D2EDC3366AA6}" srcOrd="0" destOrd="0" presId="urn:microsoft.com/office/officeart/2005/8/layout/cycle2"/>
    <dgm:cxn modelId="{895D4472-8373-43D3-8D18-7B9F3D8F4381}" type="presOf" srcId="{CAB1B3E4-1AE3-4986-81DC-ABC7FC171AA3}" destId="{7E670138-D5EE-48BD-A0DD-937676905710}" srcOrd="1" destOrd="0" presId="urn:microsoft.com/office/officeart/2005/8/layout/cycle2"/>
    <dgm:cxn modelId="{EFCC3DF5-A77C-4C18-B1BA-7676CE807A87}" srcId="{4BFA0598-D78F-47E3-9282-5E347A88D58B}" destId="{5E56837F-1C2A-42B8-B4CE-7439324C146B}" srcOrd="2" destOrd="0" parTransId="{E7373B06-6658-45F2-A664-EAE38D61445E}" sibTransId="{D137B880-1834-44F8-A9D1-60F0528AD338}"/>
    <dgm:cxn modelId="{508B9A9F-8D6E-4AC2-9985-1F1A4682FB9A}" type="presOf" srcId="{D137B880-1834-44F8-A9D1-60F0528AD338}" destId="{F4C82B01-4ACD-485F-BF67-8714B689C543}" srcOrd="1" destOrd="0" presId="urn:microsoft.com/office/officeart/2005/8/layout/cycle2"/>
    <dgm:cxn modelId="{28EC74FF-89A7-471D-A74D-1F3E5A995C38}" type="presOf" srcId="{D137B880-1834-44F8-A9D1-60F0528AD338}" destId="{6088A9A5-906E-48DD-A279-47F4ED56BFE4}" srcOrd="0" destOrd="0" presId="urn:microsoft.com/office/officeart/2005/8/layout/cycle2"/>
    <dgm:cxn modelId="{2E38D4E5-1B21-4B56-9F63-ABCBB1E950B7}" srcId="{4BFA0598-D78F-47E3-9282-5E347A88D58B}" destId="{A3286971-ACC7-48AC-8506-72701EC387DA}" srcOrd="0" destOrd="0" parTransId="{9D291AA8-8995-48A1-A9C3-6E324376A233}" sibTransId="{CAB1B3E4-1AE3-4986-81DC-ABC7FC171AA3}"/>
    <dgm:cxn modelId="{D0325767-2559-4272-878D-4B92F94DECD8}" type="presOf" srcId="{BA80E7A9-D685-4FC2-AE7D-DCF789DBAFA5}" destId="{8612D5AB-A138-4DC1-9C81-2D34A5C4AB3D}" srcOrd="1" destOrd="0" presId="urn:microsoft.com/office/officeart/2005/8/layout/cycle2"/>
    <dgm:cxn modelId="{70992BBA-5131-4F91-9EDC-1455346F92A6}" type="presOf" srcId="{41D2B9AE-95E5-4480-948A-45266252C819}" destId="{35696C67-BE84-4777-A54F-25BFA1DA7F63}" srcOrd="0" destOrd="0" presId="urn:microsoft.com/office/officeart/2005/8/layout/cycle2"/>
    <dgm:cxn modelId="{25A3163F-6DCA-4C17-A45D-34B9177639CC}" type="presOf" srcId="{5E56837F-1C2A-42B8-B4CE-7439324C146B}" destId="{FA08BF2B-384B-4E78-9C24-0254CCD26005}" srcOrd="0" destOrd="0" presId="urn:microsoft.com/office/officeart/2005/8/layout/cycle2"/>
    <dgm:cxn modelId="{0C2FA1B2-40A9-4DD2-8098-A8B16AFB18E7}" type="presOf" srcId="{FE794743-8D6D-4BB1-BC0D-D84B1546CA91}" destId="{6355640F-3596-4F49-80BF-13FD7E2C9F2F}" srcOrd="1" destOrd="0" presId="urn:microsoft.com/office/officeart/2005/8/layout/cycle2"/>
    <dgm:cxn modelId="{B2DF1D37-D9D1-445F-8BDB-5E29AC8A8AAD}" type="presParOf" srcId="{2D964B8B-F049-4C53-A5D0-3DA7CD89C416}" destId="{83A6BAD5-0C3E-4272-9BF1-D6C951D34735}" srcOrd="0" destOrd="0" presId="urn:microsoft.com/office/officeart/2005/8/layout/cycle2"/>
    <dgm:cxn modelId="{179326BC-3920-4CD2-8EE4-8BBC9420FEA9}" type="presParOf" srcId="{2D964B8B-F049-4C53-A5D0-3DA7CD89C416}" destId="{719528BE-05B5-41EC-BA81-B56A98A379BB}" srcOrd="1" destOrd="0" presId="urn:microsoft.com/office/officeart/2005/8/layout/cycle2"/>
    <dgm:cxn modelId="{429908FA-E7A6-4A04-BCD4-32B776791ECF}" type="presParOf" srcId="{719528BE-05B5-41EC-BA81-B56A98A379BB}" destId="{7E670138-D5EE-48BD-A0DD-937676905710}" srcOrd="0" destOrd="0" presId="urn:microsoft.com/office/officeart/2005/8/layout/cycle2"/>
    <dgm:cxn modelId="{BD0DF76A-8949-49C1-BBE2-EF5CFF687D45}" type="presParOf" srcId="{2D964B8B-F049-4C53-A5D0-3DA7CD89C416}" destId="{497DEC27-09F4-4790-9B7E-D2EDC3366AA6}" srcOrd="2" destOrd="0" presId="urn:microsoft.com/office/officeart/2005/8/layout/cycle2"/>
    <dgm:cxn modelId="{3C29583F-54C5-4EDE-89D4-3BD63785716F}" type="presParOf" srcId="{2D964B8B-F049-4C53-A5D0-3DA7CD89C416}" destId="{9A64A007-E56C-4551-8968-249AEA6B8780}" srcOrd="3" destOrd="0" presId="urn:microsoft.com/office/officeart/2005/8/layout/cycle2"/>
    <dgm:cxn modelId="{7CD4EF84-7CB5-40A9-8915-ABA7D824CABF}" type="presParOf" srcId="{9A64A007-E56C-4551-8968-249AEA6B8780}" destId="{6355640F-3596-4F49-80BF-13FD7E2C9F2F}" srcOrd="0" destOrd="0" presId="urn:microsoft.com/office/officeart/2005/8/layout/cycle2"/>
    <dgm:cxn modelId="{FFA8F44F-6DB4-425A-8B78-C42CDD8C4B4D}" type="presParOf" srcId="{2D964B8B-F049-4C53-A5D0-3DA7CD89C416}" destId="{FA08BF2B-384B-4E78-9C24-0254CCD26005}" srcOrd="4" destOrd="0" presId="urn:microsoft.com/office/officeart/2005/8/layout/cycle2"/>
    <dgm:cxn modelId="{DDD4F798-43AE-4116-9CE8-6753507692A4}" type="presParOf" srcId="{2D964B8B-F049-4C53-A5D0-3DA7CD89C416}" destId="{6088A9A5-906E-48DD-A279-47F4ED56BFE4}" srcOrd="5" destOrd="0" presId="urn:microsoft.com/office/officeart/2005/8/layout/cycle2"/>
    <dgm:cxn modelId="{C08120C5-B421-4BEA-9FC2-CC976F6635F1}" type="presParOf" srcId="{6088A9A5-906E-48DD-A279-47F4ED56BFE4}" destId="{F4C82B01-4ACD-485F-BF67-8714B689C543}" srcOrd="0" destOrd="0" presId="urn:microsoft.com/office/officeart/2005/8/layout/cycle2"/>
    <dgm:cxn modelId="{40040C17-3CA4-45A7-8656-64BD5DC92AA9}" type="presParOf" srcId="{2D964B8B-F049-4C53-A5D0-3DA7CD89C416}" destId="{C7F36B52-C864-45E9-9726-DDD5A154C2F8}" srcOrd="6" destOrd="0" presId="urn:microsoft.com/office/officeart/2005/8/layout/cycle2"/>
    <dgm:cxn modelId="{1E35F9C3-95D3-41A7-9254-7BFD4C00F354}" type="presParOf" srcId="{2D964B8B-F049-4C53-A5D0-3DA7CD89C416}" destId="{6337C7C7-028D-47DB-B11A-81A8CAB003BB}" srcOrd="7" destOrd="0" presId="urn:microsoft.com/office/officeart/2005/8/layout/cycle2"/>
    <dgm:cxn modelId="{B3B6A521-3456-496E-BD27-A391139CF6E1}" type="presParOf" srcId="{6337C7C7-028D-47DB-B11A-81A8CAB003BB}" destId="{8612D5AB-A138-4DC1-9C81-2D34A5C4AB3D}" srcOrd="0" destOrd="0" presId="urn:microsoft.com/office/officeart/2005/8/layout/cycle2"/>
    <dgm:cxn modelId="{A0C2E218-FFF8-4E2F-8F04-DEDF7FB44E7D}" type="presParOf" srcId="{2D964B8B-F049-4C53-A5D0-3DA7CD89C416}" destId="{AF1183E8-BB68-4927-81ED-131FBA1C8F9F}" srcOrd="8" destOrd="0" presId="urn:microsoft.com/office/officeart/2005/8/layout/cycle2"/>
    <dgm:cxn modelId="{4259F7D0-1CC8-4507-BD0B-75921BDB16B6}" type="presParOf" srcId="{2D964B8B-F049-4C53-A5D0-3DA7CD89C416}" destId="{35696C67-BE84-4777-A54F-25BFA1DA7F63}" srcOrd="9" destOrd="0" presId="urn:microsoft.com/office/officeart/2005/8/layout/cycle2"/>
    <dgm:cxn modelId="{AF851484-5588-427D-A717-E4D96E339236}" type="presParOf" srcId="{35696C67-BE84-4777-A54F-25BFA1DA7F63}" destId="{7D32371F-DF86-4E28-93B8-51EFD3D3B83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8F660-F3F4-491D-AA70-8DD7065DA65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B48BE00-4D4C-4353-BC5A-EBFA0B95F019}">
      <dgm:prSet phldrT="[Text]" phldr="1"/>
      <dgm:spPr/>
      <dgm:t>
        <a:bodyPr/>
        <a:lstStyle/>
        <a:p>
          <a:endParaRPr lang="en-US" dirty="0"/>
        </a:p>
      </dgm:t>
    </dgm:pt>
    <dgm:pt modelId="{E00FEB8E-870F-4B94-9667-41A7AA91AC5C}" type="parTrans" cxnId="{6FB8D78A-7896-49B4-BC5F-D9A53C053EF4}">
      <dgm:prSet/>
      <dgm:spPr/>
      <dgm:t>
        <a:bodyPr/>
        <a:lstStyle/>
        <a:p>
          <a:endParaRPr lang="en-US"/>
        </a:p>
      </dgm:t>
    </dgm:pt>
    <dgm:pt modelId="{14299237-7564-4D8C-A7B7-28AD5A98E56E}" type="sibTrans" cxnId="{6FB8D78A-7896-49B4-BC5F-D9A53C053EF4}">
      <dgm:prSet/>
      <dgm:spPr/>
      <dgm:t>
        <a:bodyPr/>
        <a:lstStyle/>
        <a:p>
          <a:endParaRPr lang="en-US"/>
        </a:p>
      </dgm:t>
    </dgm:pt>
    <dgm:pt modelId="{B4D04F86-B14D-4F1A-ADE8-8DE10B02E3C6}">
      <dgm:prSet phldrT="[Text]" phldr="1"/>
      <dgm:spPr/>
      <dgm:t>
        <a:bodyPr/>
        <a:lstStyle/>
        <a:p>
          <a:endParaRPr lang="en-US" dirty="0"/>
        </a:p>
      </dgm:t>
    </dgm:pt>
    <dgm:pt modelId="{25BFD3C7-F09A-4278-A777-4EA3BFBA00BC}" type="parTrans" cxnId="{B4929C6E-5ABC-4C77-96AC-04596D29FC35}">
      <dgm:prSet/>
      <dgm:spPr/>
      <dgm:t>
        <a:bodyPr/>
        <a:lstStyle/>
        <a:p>
          <a:endParaRPr lang="en-US"/>
        </a:p>
      </dgm:t>
    </dgm:pt>
    <dgm:pt modelId="{BAABE4E2-34FE-4521-8281-3C0A0D8E44C5}" type="sibTrans" cxnId="{B4929C6E-5ABC-4C77-96AC-04596D29FC35}">
      <dgm:prSet/>
      <dgm:spPr/>
      <dgm:t>
        <a:bodyPr/>
        <a:lstStyle/>
        <a:p>
          <a:endParaRPr lang="en-US"/>
        </a:p>
      </dgm:t>
    </dgm:pt>
    <dgm:pt modelId="{FFF2324D-A301-4B24-9B98-011E97A2237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411CB32-66E6-4A85-8EF0-411DA8A9A620}" type="parTrans" cxnId="{1462511E-288B-49EE-81A9-FDCBBFDF9025}">
      <dgm:prSet/>
      <dgm:spPr/>
      <dgm:t>
        <a:bodyPr/>
        <a:lstStyle/>
        <a:p>
          <a:endParaRPr lang="en-US"/>
        </a:p>
      </dgm:t>
    </dgm:pt>
    <dgm:pt modelId="{73EB3D78-336C-4195-B7FE-363E8AA3AD2C}" type="sibTrans" cxnId="{1462511E-288B-49EE-81A9-FDCBBFDF9025}">
      <dgm:prSet/>
      <dgm:spPr/>
      <dgm:t>
        <a:bodyPr/>
        <a:lstStyle/>
        <a:p>
          <a:endParaRPr lang="en-US"/>
        </a:p>
      </dgm:t>
    </dgm:pt>
    <dgm:pt modelId="{AFFC0918-7C61-4F61-AC3A-21F89FA2AF32}" type="pres">
      <dgm:prSet presAssocID="{0B08F660-F3F4-491D-AA70-8DD7065DA65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BADFD20-5578-40B8-A198-7408A9F1FBC7}" type="pres">
      <dgm:prSet presAssocID="{AB48BE00-4D4C-4353-BC5A-EBFA0B95F019}" presName="gear1" presStyleLbl="node1" presStyleIdx="0" presStyleCnt="3" custLinFactNeighborX="-11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00FB9-2917-435D-B2E1-F8966A9D5150}" type="pres">
      <dgm:prSet presAssocID="{AB48BE00-4D4C-4353-BC5A-EBFA0B95F019}" presName="gear1srcNode" presStyleLbl="node1" presStyleIdx="0" presStyleCnt="3"/>
      <dgm:spPr/>
      <dgm:t>
        <a:bodyPr/>
        <a:lstStyle/>
        <a:p>
          <a:endParaRPr lang="en-US"/>
        </a:p>
      </dgm:t>
    </dgm:pt>
    <dgm:pt modelId="{FF9C2762-91A2-4A42-9D21-60ABF3FD088A}" type="pres">
      <dgm:prSet presAssocID="{AB48BE00-4D4C-4353-BC5A-EBFA0B95F019}" presName="gear1dstNode" presStyleLbl="node1" presStyleIdx="0" presStyleCnt="3"/>
      <dgm:spPr/>
      <dgm:t>
        <a:bodyPr/>
        <a:lstStyle/>
        <a:p>
          <a:endParaRPr lang="en-US"/>
        </a:p>
      </dgm:t>
    </dgm:pt>
    <dgm:pt modelId="{913A5997-ABFE-4018-803E-B5B5F3461C86}" type="pres">
      <dgm:prSet presAssocID="{B4D04F86-B14D-4F1A-ADE8-8DE10B02E3C6}" presName="gear2" presStyleLbl="node1" presStyleIdx="1" presStyleCnt="3" custLinFactNeighborX="-2027" custLinFactNeighborY="-5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39CB7-8B9C-413A-A0EA-15CFAB06ADC0}" type="pres">
      <dgm:prSet presAssocID="{B4D04F86-B14D-4F1A-ADE8-8DE10B02E3C6}" presName="gear2srcNode" presStyleLbl="node1" presStyleIdx="1" presStyleCnt="3"/>
      <dgm:spPr/>
      <dgm:t>
        <a:bodyPr/>
        <a:lstStyle/>
        <a:p>
          <a:endParaRPr lang="en-US"/>
        </a:p>
      </dgm:t>
    </dgm:pt>
    <dgm:pt modelId="{2F07A9EE-A093-462F-A28E-9D793DAA509C}" type="pres">
      <dgm:prSet presAssocID="{B4D04F86-B14D-4F1A-ADE8-8DE10B02E3C6}" presName="gear2dstNode" presStyleLbl="node1" presStyleIdx="1" presStyleCnt="3"/>
      <dgm:spPr/>
      <dgm:t>
        <a:bodyPr/>
        <a:lstStyle/>
        <a:p>
          <a:endParaRPr lang="en-US"/>
        </a:p>
      </dgm:t>
    </dgm:pt>
    <dgm:pt modelId="{D55F9A55-6FF9-45B4-8641-495A77292A06}" type="pres">
      <dgm:prSet presAssocID="{FFF2324D-A301-4B24-9B98-011E97A2237E}" presName="gear3" presStyleLbl="node1" presStyleIdx="2" presStyleCnt="3"/>
      <dgm:spPr/>
      <dgm:t>
        <a:bodyPr/>
        <a:lstStyle/>
        <a:p>
          <a:endParaRPr lang="en-US"/>
        </a:p>
      </dgm:t>
    </dgm:pt>
    <dgm:pt modelId="{B40DFD2F-B9B7-4F83-8883-C225BF4387BB}" type="pres">
      <dgm:prSet presAssocID="{FFF2324D-A301-4B24-9B98-011E97A2237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0A2FE-C22C-47EF-A02A-BDD3078D121C}" type="pres">
      <dgm:prSet presAssocID="{FFF2324D-A301-4B24-9B98-011E97A2237E}" presName="gear3srcNode" presStyleLbl="node1" presStyleIdx="2" presStyleCnt="3"/>
      <dgm:spPr/>
      <dgm:t>
        <a:bodyPr/>
        <a:lstStyle/>
        <a:p>
          <a:endParaRPr lang="en-US"/>
        </a:p>
      </dgm:t>
    </dgm:pt>
    <dgm:pt modelId="{4B25C6F2-CC0F-47FA-9CFB-470E554A6746}" type="pres">
      <dgm:prSet presAssocID="{FFF2324D-A301-4B24-9B98-011E97A2237E}" presName="gear3dstNode" presStyleLbl="node1" presStyleIdx="2" presStyleCnt="3"/>
      <dgm:spPr/>
      <dgm:t>
        <a:bodyPr/>
        <a:lstStyle/>
        <a:p>
          <a:endParaRPr lang="en-US"/>
        </a:p>
      </dgm:t>
    </dgm:pt>
    <dgm:pt modelId="{A54DDCA4-C8B5-42E6-A24E-C713EE8917B5}" type="pres">
      <dgm:prSet presAssocID="{14299237-7564-4D8C-A7B7-28AD5A98E56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FE1D056-F0CD-4D80-A7A1-CA8C6C59C849}" type="pres">
      <dgm:prSet presAssocID="{BAABE4E2-34FE-4521-8281-3C0A0D8E44C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EF79FA5-A7D1-4BFA-9420-FD1C98B0B0AE}" type="pres">
      <dgm:prSet presAssocID="{73EB3D78-336C-4195-B7FE-363E8AA3AD2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C57E77F-F804-4F9D-BE53-36BC489E8AFB}" type="presOf" srcId="{AB48BE00-4D4C-4353-BC5A-EBFA0B95F019}" destId="{43000FB9-2917-435D-B2E1-F8966A9D5150}" srcOrd="1" destOrd="0" presId="urn:microsoft.com/office/officeart/2005/8/layout/gear1"/>
    <dgm:cxn modelId="{B4929C6E-5ABC-4C77-96AC-04596D29FC35}" srcId="{0B08F660-F3F4-491D-AA70-8DD7065DA65B}" destId="{B4D04F86-B14D-4F1A-ADE8-8DE10B02E3C6}" srcOrd="1" destOrd="0" parTransId="{25BFD3C7-F09A-4278-A777-4EA3BFBA00BC}" sibTransId="{BAABE4E2-34FE-4521-8281-3C0A0D8E44C5}"/>
    <dgm:cxn modelId="{C827063D-1AE9-4979-B946-38A139F39146}" type="presOf" srcId="{B4D04F86-B14D-4F1A-ADE8-8DE10B02E3C6}" destId="{913A5997-ABFE-4018-803E-B5B5F3461C86}" srcOrd="0" destOrd="0" presId="urn:microsoft.com/office/officeart/2005/8/layout/gear1"/>
    <dgm:cxn modelId="{5D8835B4-712F-4AE4-B733-7739D394AE6A}" type="presOf" srcId="{0B08F660-F3F4-491D-AA70-8DD7065DA65B}" destId="{AFFC0918-7C61-4F61-AC3A-21F89FA2AF32}" srcOrd="0" destOrd="0" presId="urn:microsoft.com/office/officeart/2005/8/layout/gear1"/>
    <dgm:cxn modelId="{25C89F5E-E55F-45BE-BA43-15B9E831B3DB}" type="presOf" srcId="{73EB3D78-336C-4195-B7FE-363E8AA3AD2C}" destId="{9EF79FA5-A7D1-4BFA-9420-FD1C98B0B0AE}" srcOrd="0" destOrd="0" presId="urn:microsoft.com/office/officeart/2005/8/layout/gear1"/>
    <dgm:cxn modelId="{1462511E-288B-49EE-81A9-FDCBBFDF9025}" srcId="{0B08F660-F3F4-491D-AA70-8DD7065DA65B}" destId="{FFF2324D-A301-4B24-9B98-011E97A2237E}" srcOrd="2" destOrd="0" parTransId="{C411CB32-66E6-4A85-8EF0-411DA8A9A620}" sibTransId="{73EB3D78-336C-4195-B7FE-363E8AA3AD2C}"/>
    <dgm:cxn modelId="{8D4EA736-BC1C-4F79-B0BF-26B6BADAE7E7}" type="presOf" srcId="{FFF2324D-A301-4B24-9B98-011E97A2237E}" destId="{D55F9A55-6FF9-45B4-8641-495A77292A06}" srcOrd="0" destOrd="0" presId="urn:microsoft.com/office/officeart/2005/8/layout/gear1"/>
    <dgm:cxn modelId="{575A41D3-BA31-43BB-911B-8D59153747A8}" type="presOf" srcId="{B4D04F86-B14D-4F1A-ADE8-8DE10B02E3C6}" destId="{2F07A9EE-A093-462F-A28E-9D793DAA509C}" srcOrd="2" destOrd="0" presId="urn:microsoft.com/office/officeart/2005/8/layout/gear1"/>
    <dgm:cxn modelId="{0C5CD25F-406C-4210-B1BE-6E9A8CEB04BF}" type="presOf" srcId="{AB48BE00-4D4C-4353-BC5A-EBFA0B95F019}" destId="{FF9C2762-91A2-4A42-9D21-60ABF3FD088A}" srcOrd="2" destOrd="0" presId="urn:microsoft.com/office/officeart/2005/8/layout/gear1"/>
    <dgm:cxn modelId="{6443B717-79CC-4721-967C-44504B912F2A}" type="presOf" srcId="{AB48BE00-4D4C-4353-BC5A-EBFA0B95F019}" destId="{1BADFD20-5578-40B8-A198-7408A9F1FBC7}" srcOrd="0" destOrd="0" presId="urn:microsoft.com/office/officeart/2005/8/layout/gear1"/>
    <dgm:cxn modelId="{DB903487-8676-4490-9AE6-E04550925FD4}" type="presOf" srcId="{BAABE4E2-34FE-4521-8281-3C0A0D8E44C5}" destId="{AFE1D056-F0CD-4D80-A7A1-CA8C6C59C849}" srcOrd="0" destOrd="0" presId="urn:microsoft.com/office/officeart/2005/8/layout/gear1"/>
    <dgm:cxn modelId="{89B4E537-6D6D-4F09-8A67-538712674A4E}" type="presOf" srcId="{FFF2324D-A301-4B24-9B98-011E97A2237E}" destId="{B40DFD2F-B9B7-4F83-8883-C225BF4387BB}" srcOrd="1" destOrd="0" presId="urn:microsoft.com/office/officeart/2005/8/layout/gear1"/>
    <dgm:cxn modelId="{005E24EC-3175-474A-B588-36C1FD9B026D}" type="presOf" srcId="{B4D04F86-B14D-4F1A-ADE8-8DE10B02E3C6}" destId="{B7139CB7-8B9C-413A-A0EA-15CFAB06ADC0}" srcOrd="1" destOrd="0" presId="urn:microsoft.com/office/officeart/2005/8/layout/gear1"/>
    <dgm:cxn modelId="{D824B1BC-61C5-47FC-9942-6D4F2419C3BC}" type="presOf" srcId="{14299237-7564-4D8C-A7B7-28AD5A98E56E}" destId="{A54DDCA4-C8B5-42E6-A24E-C713EE8917B5}" srcOrd="0" destOrd="0" presId="urn:microsoft.com/office/officeart/2005/8/layout/gear1"/>
    <dgm:cxn modelId="{34F708AC-4199-4001-A8D2-241126770351}" type="presOf" srcId="{FFF2324D-A301-4B24-9B98-011E97A2237E}" destId="{4B25C6F2-CC0F-47FA-9CFB-470E554A6746}" srcOrd="3" destOrd="0" presId="urn:microsoft.com/office/officeart/2005/8/layout/gear1"/>
    <dgm:cxn modelId="{6FB8D78A-7896-49B4-BC5F-D9A53C053EF4}" srcId="{0B08F660-F3F4-491D-AA70-8DD7065DA65B}" destId="{AB48BE00-4D4C-4353-BC5A-EBFA0B95F019}" srcOrd="0" destOrd="0" parTransId="{E00FEB8E-870F-4B94-9667-41A7AA91AC5C}" sibTransId="{14299237-7564-4D8C-A7B7-28AD5A98E56E}"/>
    <dgm:cxn modelId="{FD0277D8-472F-4099-93AE-9D5D770E0AB9}" type="presOf" srcId="{FFF2324D-A301-4B24-9B98-011E97A2237E}" destId="{5860A2FE-C22C-47EF-A02A-BDD3078D121C}" srcOrd="2" destOrd="0" presId="urn:microsoft.com/office/officeart/2005/8/layout/gear1"/>
    <dgm:cxn modelId="{70C34D32-288D-4293-9E64-37BFFF654759}" type="presParOf" srcId="{AFFC0918-7C61-4F61-AC3A-21F89FA2AF32}" destId="{1BADFD20-5578-40B8-A198-7408A9F1FBC7}" srcOrd="0" destOrd="0" presId="urn:microsoft.com/office/officeart/2005/8/layout/gear1"/>
    <dgm:cxn modelId="{AEC4D5EB-DD16-4C0F-A3A1-E087AEEB156A}" type="presParOf" srcId="{AFFC0918-7C61-4F61-AC3A-21F89FA2AF32}" destId="{43000FB9-2917-435D-B2E1-F8966A9D5150}" srcOrd="1" destOrd="0" presId="urn:microsoft.com/office/officeart/2005/8/layout/gear1"/>
    <dgm:cxn modelId="{0828D190-8334-4A81-BD07-2A94815A027F}" type="presParOf" srcId="{AFFC0918-7C61-4F61-AC3A-21F89FA2AF32}" destId="{FF9C2762-91A2-4A42-9D21-60ABF3FD088A}" srcOrd="2" destOrd="0" presId="urn:microsoft.com/office/officeart/2005/8/layout/gear1"/>
    <dgm:cxn modelId="{FC088890-EE88-46D1-B392-B73229218356}" type="presParOf" srcId="{AFFC0918-7C61-4F61-AC3A-21F89FA2AF32}" destId="{913A5997-ABFE-4018-803E-B5B5F3461C86}" srcOrd="3" destOrd="0" presId="urn:microsoft.com/office/officeart/2005/8/layout/gear1"/>
    <dgm:cxn modelId="{B6FDDEF3-95F2-4977-9B7C-BA4A374C64DE}" type="presParOf" srcId="{AFFC0918-7C61-4F61-AC3A-21F89FA2AF32}" destId="{B7139CB7-8B9C-413A-A0EA-15CFAB06ADC0}" srcOrd="4" destOrd="0" presId="urn:microsoft.com/office/officeart/2005/8/layout/gear1"/>
    <dgm:cxn modelId="{0BB6BCCC-D090-4034-AC97-5A00C7CE9BCA}" type="presParOf" srcId="{AFFC0918-7C61-4F61-AC3A-21F89FA2AF32}" destId="{2F07A9EE-A093-462F-A28E-9D793DAA509C}" srcOrd="5" destOrd="0" presId="urn:microsoft.com/office/officeart/2005/8/layout/gear1"/>
    <dgm:cxn modelId="{4FB956E8-0D18-4D4C-9A66-3196E5DD2404}" type="presParOf" srcId="{AFFC0918-7C61-4F61-AC3A-21F89FA2AF32}" destId="{D55F9A55-6FF9-45B4-8641-495A77292A06}" srcOrd="6" destOrd="0" presId="urn:microsoft.com/office/officeart/2005/8/layout/gear1"/>
    <dgm:cxn modelId="{92055C68-415D-4BBD-BE8E-3514A7E06372}" type="presParOf" srcId="{AFFC0918-7C61-4F61-AC3A-21F89FA2AF32}" destId="{B40DFD2F-B9B7-4F83-8883-C225BF4387BB}" srcOrd="7" destOrd="0" presId="urn:microsoft.com/office/officeart/2005/8/layout/gear1"/>
    <dgm:cxn modelId="{AE861873-984B-43C0-ABC0-F01646DD83E7}" type="presParOf" srcId="{AFFC0918-7C61-4F61-AC3A-21F89FA2AF32}" destId="{5860A2FE-C22C-47EF-A02A-BDD3078D121C}" srcOrd="8" destOrd="0" presId="urn:microsoft.com/office/officeart/2005/8/layout/gear1"/>
    <dgm:cxn modelId="{CE631828-DD94-4738-9713-D88295B6FB20}" type="presParOf" srcId="{AFFC0918-7C61-4F61-AC3A-21F89FA2AF32}" destId="{4B25C6F2-CC0F-47FA-9CFB-470E554A6746}" srcOrd="9" destOrd="0" presId="urn:microsoft.com/office/officeart/2005/8/layout/gear1"/>
    <dgm:cxn modelId="{3334C66B-7B38-4413-BD41-7206DEBE7028}" type="presParOf" srcId="{AFFC0918-7C61-4F61-AC3A-21F89FA2AF32}" destId="{A54DDCA4-C8B5-42E6-A24E-C713EE8917B5}" srcOrd="10" destOrd="0" presId="urn:microsoft.com/office/officeart/2005/8/layout/gear1"/>
    <dgm:cxn modelId="{67410BA9-8662-4FEA-8CDA-4D106F0F6DED}" type="presParOf" srcId="{AFFC0918-7C61-4F61-AC3A-21F89FA2AF32}" destId="{AFE1D056-F0CD-4D80-A7A1-CA8C6C59C849}" srcOrd="11" destOrd="0" presId="urn:microsoft.com/office/officeart/2005/8/layout/gear1"/>
    <dgm:cxn modelId="{8F21B38C-8EBA-4BB0-B4EA-E5E73A4DEB4B}" type="presParOf" srcId="{AFFC0918-7C61-4F61-AC3A-21F89FA2AF32}" destId="{9EF79FA5-A7D1-4BFA-9420-FD1C98B0B0A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A6BAD5-0C3E-4272-9BF1-D6C951D34735}">
      <dsp:nvSpPr>
        <dsp:cNvPr id="0" name=""/>
        <dsp:cNvSpPr/>
      </dsp:nvSpPr>
      <dsp:spPr>
        <a:xfrm>
          <a:off x="1600200" y="0"/>
          <a:ext cx="935273" cy="9352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Assess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600200" y="0"/>
        <a:ext cx="935273" cy="935273"/>
      </dsp:txXfrm>
    </dsp:sp>
    <dsp:sp modelId="{719528BE-05B5-41EC-BA81-B56A98A379BB}">
      <dsp:nvSpPr>
        <dsp:cNvPr id="0" name=""/>
        <dsp:cNvSpPr/>
      </dsp:nvSpPr>
      <dsp:spPr>
        <a:xfrm rot="2177997">
          <a:off x="2502773" y="719082"/>
          <a:ext cx="244442" cy="315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/>
            </a:solidFill>
          </a:endParaRPr>
        </a:p>
      </dsp:txBody>
      <dsp:txXfrm rot="2177997">
        <a:off x="2502773" y="719082"/>
        <a:ext cx="244442" cy="315654"/>
      </dsp:txXfrm>
    </dsp:sp>
    <dsp:sp modelId="{497DEC27-09F4-4790-9B7E-D2EDC3366AA6}">
      <dsp:nvSpPr>
        <dsp:cNvPr id="0" name=""/>
        <dsp:cNvSpPr/>
      </dsp:nvSpPr>
      <dsp:spPr>
        <a:xfrm>
          <a:off x="2725668" y="826736"/>
          <a:ext cx="935273" cy="9352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Match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725668" y="826736"/>
        <a:ext cx="935273" cy="935273"/>
      </dsp:txXfrm>
    </dsp:sp>
    <dsp:sp modelId="{9A64A007-E56C-4551-8968-249AEA6B8780}">
      <dsp:nvSpPr>
        <dsp:cNvPr id="0" name=""/>
        <dsp:cNvSpPr/>
      </dsp:nvSpPr>
      <dsp:spPr>
        <a:xfrm rot="6480000">
          <a:off x="2854311" y="1797526"/>
          <a:ext cx="248454" cy="315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/>
            </a:solidFill>
          </a:endParaRPr>
        </a:p>
      </dsp:txBody>
      <dsp:txXfrm rot="6480000">
        <a:off x="2854311" y="1797526"/>
        <a:ext cx="248454" cy="315654"/>
      </dsp:txXfrm>
    </dsp:sp>
    <dsp:sp modelId="{FA08BF2B-384B-4E78-9C24-0254CCD26005}">
      <dsp:nvSpPr>
        <dsp:cNvPr id="0" name=""/>
        <dsp:cNvSpPr/>
      </dsp:nvSpPr>
      <dsp:spPr>
        <a:xfrm>
          <a:off x="2291791" y="2162073"/>
          <a:ext cx="935273" cy="9352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Train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291791" y="2162073"/>
        <a:ext cx="935273" cy="935273"/>
      </dsp:txXfrm>
    </dsp:sp>
    <dsp:sp modelId="{6088A9A5-906E-48DD-A279-47F4ED56BFE4}">
      <dsp:nvSpPr>
        <dsp:cNvPr id="0" name=""/>
        <dsp:cNvSpPr/>
      </dsp:nvSpPr>
      <dsp:spPr>
        <a:xfrm rot="10800000">
          <a:off x="1940204" y="2471882"/>
          <a:ext cx="248454" cy="315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/>
            </a:solidFill>
          </a:endParaRPr>
        </a:p>
      </dsp:txBody>
      <dsp:txXfrm rot="10800000">
        <a:off x="1940204" y="2471882"/>
        <a:ext cx="248454" cy="315654"/>
      </dsp:txXfrm>
    </dsp:sp>
    <dsp:sp modelId="{C7F36B52-C864-45E9-9726-DDD5A154C2F8}">
      <dsp:nvSpPr>
        <dsp:cNvPr id="0" name=""/>
        <dsp:cNvSpPr/>
      </dsp:nvSpPr>
      <dsp:spPr>
        <a:xfrm>
          <a:off x="887735" y="2162073"/>
          <a:ext cx="935273" cy="9352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Try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887735" y="2162073"/>
        <a:ext cx="935273" cy="935273"/>
      </dsp:txXfrm>
    </dsp:sp>
    <dsp:sp modelId="{6337C7C7-028D-47DB-B11A-81A8CAB003BB}">
      <dsp:nvSpPr>
        <dsp:cNvPr id="0" name=""/>
        <dsp:cNvSpPr/>
      </dsp:nvSpPr>
      <dsp:spPr>
        <a:xfrm rot="15120000">
          <a:off x="1016379" y="1810901"/>
          <a:ext cx="248454" cy="315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/>
            </a:solidFill>
          </a:endParaRPr>
        </a:p>
      </dsp:txBody>
      <dsp:txXfrm rot="15120000">
        <a:off x="1016379" y="1810901"/>
        <a:ext cx="248454" cy="315654"/>
      </dsp:txXfrm>
    </dsp:sp>
    <dsp:sp modelId="{AF1183E8-BB68-4927-81ED-131FBA1C8F9F}">
      <dsp:nvSpPr>
        <dsp:cNvPr id="0" name=""/>
        <dsp:cNvSpPr/>
      </dsp:nvSpPr>
      <dsp:spPr>
        <a:xfrm>
          <a:off x="453858" y="826736"/>
          <a:ext cx="935273" cy="9352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Feedback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53858" y="826736"/>
        <a:ext cx="935273" cy="935273"/>
      </dsp:txXfrm>
    </dsp:sp>
    <dsp:sp modelId="{35696C67-BE84-4777-A54F-25BFA1DA7F63}">
      <dsp:nvSpPr>
        <dsp:cNvPr id="0" name=""/>
        <dsp:cNvSpPr/>
      </dsp:nvSpPr>
      <dsp:spPr>
        <a:xfrm rot="19452060">
          <a:off x="1362155" y="727372"/>
          <a:ext cx="253387" cy="315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/>
            </a:solidFill>
          </a:endParaRPr>
        </a:p>
      </dsp:txBody>
      <dsp:txXfrm rot="19452060">
        <a:off x="1362155" y="727372"/>
        <a:ext cx="253387" cy="3156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DFD20-5578-40B8-A198-7408A9F1FBC7}">
      <dsp:nvSpPr>
        <dsp:cNvPr id="0" name=""/>
        <dsp:cNvSpPr/>
      </dsp:nvSpPr>
      <dsp:spPr>
        <a:xfrm>
          <a:off x="2819408" y="1828800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2819408" y="1828800"/>
        <a:ext cx="2235200" cy="2235200"/>
      </dsp:txXfrm>
    </dsp:sp>
    <dsp:sp modelId="{913A5997-ABFE-4018-803E-B5B5F3461C86}">
      <dsp:nvSpPr>
        <dsp:cNvPr id="0" name=""/>
        <dsp:cNvSpPr/>
      </dsp:nvSpPr>
      <dsp:spPr>
        <a:xfrm>
          <a:off x="1511369" y="121920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511369" y="1219200"/>
        <a:ext cx="1625600" cy="1625600"/>
      </dsp:txXfrm>
    </dsp:sp>
    <dsp:sp modelId="{D55F9A55-6FF9-45B4-8641-495A77292A06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 </a:t>
          </a:r>
          <a:endParaRPr lang="en-US" sz="5400" kern="1200" dirty="0"/>
        </a:p>
      </dsp:txBody>
      <dsp:txXfrm>
        <a:off x="2804160" y="528320"/>
        <a:ext cx="894080" cy="894080"/>
      </dsp:txXfrm>
    </dsp:sp>
    <dsp:sp modelId="{A54DDCA4-C8B5-42E6-A24E-C713EE8917B5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1D056-F0CD-4D80-A7A1-CA8C6C59C849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79FA5-A7D1-4BFA-9420-FD1C98B0B0AE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F3D2F10-0887-954C-820D-D7468CE8EE26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80C1F41-8782-2341-A20C-AF01AC8D7E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781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A211D-9179-4BAB-AA44-1D9DD116427E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F91AC-4C8E-4E9A-91E9-007AF0E5D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2AE29-ECCD-4D71-BC95-261469D13E9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48B11-3A15-4C9E-AC59-6AC7A86A8F6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86023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62CA7-BBBA-4914-9652-FFEA1FCCD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AC PPT Cover Fina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683"/>
            <a:ext cx="9144000" cy="68406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81800"/>
            <a:ext cx="9144000" cy="137160"/>
          </a:xfrm>
          <a:prstGeom prst="rect">
            <a:avLst/>
          </a:prstGeom>
          <a:solidFill>
            <a:srgbClr val="EFA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MAC.Updated.InteriorAMAC.PPT2.jpg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5387" cy="16459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AC.PPT.Divider_Pg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200" y="0"/>
            <a:ext cx="9305841" cy="701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01_IntakeForm.doc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://www.ted.com/talks/anthony_atala_printing_a_human_kidney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feature=player_embedded&amp;v=fir5HI0Gwrc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www.ted.com/talks/lisa_harouni_a_primer_on_3d_printing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02_FTRs_READING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03_Sample_PsychEd.pdf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04_Domains%20Description%20Reading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05_TechMatch_Report_Sample.pdf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2.xml"/><Relationship Id="rId7" Type="http://schemas.openxmlformats.org/officeDocument/2006/relationships/hyperlink" Target="../Desktop/Domains%20Description%20for%20READING%20and%20Writing.doc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44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c.gatech.edu/wiki/index.php/Assistive_Technology_Assessment:_AMAC_TechMatch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macsales@amac.gatech.edu" TargetMode="External"/><Relationship Id="rId2" Type="http://schemas.openxmlformats.org/officeDocument/2006/relationships/hyperlink" Target="mailto:joe.tedesco@amac.gatech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sg.ed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ediatrics.med.miami.edu/community-outreach/assistive-technology/at-online-cours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esna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581400"/>
            <a:ext cx="6553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10508C"/>
                </a:solidFill>
                <a:latin typeface="Arial"/>
                <a:cs typeface="Arial"/>
              </a:rPr>
              <a:t>AMAC </a:t>
            </a:r>
            <a:r>
              <a:rPr lang="en-US" sz="4000" b="1" dirty="0" err="1" smtClean="0">
                <a:solidFill>
                  <a:srgbClr val="10508C"/>
                </a:solidFill>
                <a:latin typeface="Arial"/>
                <a:cs typeface="Arial"/>
              </a:rPr>
              <a:t>TechMatch</a:t>
            </a:r>
            <a:endParaRPr lang="en-US" sz="4000" b="1" dirty="0" smtClean="0">
              <a:solidFill>
                <a:srgbClr val="10508C"/>
              </a:solidFill>
              <a:latin typeface="Arial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5DA4"/>
                </a:solidFill>
              </a:rPr>
              <a:t>Technology </a:t>
            </a:r>
            <a:r>
              <a:rPr lang="en-US" b="1" dirty="0" smtClean="0">
                <a:solidFill>
                  <a:srgbClr val="005DA4"/>
                </a:solidFill>
              </a:rPr>
              <a:t>Essentials for College Students</a:t>
            </a:r>
            <a:endParaRPr lang="en-US" b="1" dirty="0" smtClean="0">
              <a:solidFill>
                <a:srgbClr val="005DA4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67000" y="3581400"/>
            <a:ext cx="5867400" cy="0"/>
          </a:xfrm>
          <a:prstGeom prst="line">
            <a:avLst/>
          </a:prstGeom>
          <a:ln>
            <a:solidFill>
              <a:srgbClr val="E79023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667000" y="5181600"/>
            <a:ext cx="5867400" cy="0"/>
          </a:xfrm>
          <a:prstGeom prst="line">
            <a:avLst/>
          </a:prstGeom>
          <a:ln>
            <a:solidFill>
              <a:srgbClr val="E79023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0448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The Process   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7924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Getting the Core Information</a:t>
            </a:r>
            <a:br>
              <a:rPr lang="en-US" sz="3200" b="1" dirty="0" smtClean="0"/>
            </a:br>
            <a:r>
              <a:rPr lang="en-US" sz="1400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Understand the Practical Effect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Personal Goals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Discussion / Consultation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sz="2800" dirty="0" smtClean="0">
                <a:solidFill>
                  <a:srgbClr val="00B050"/>
                </a:solidFill>
                <a:hlinkClick r:id="rId2" action="ppaction://hlinkfile"/>
              </a:rPr>
              <a:t>ENTER ‘The Intake’</a:t>
            </a:r>
            <a:endParaRPr lang="en-US" sz="2800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5" name="Picture 3" descr="C:\Documents and Settings\srogers\Local Settings\Temporary Internet Files\Content.IE5\OWI5DQLM\MPj044249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667000"/>
            <a:ext cx="1595493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993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0448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The Technology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 MUCH…and more everyday!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http://urbanagora.s3.amazonaws.com/wp-content/uploads/2008/11/technology_carto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46383"/>
            <a:ext cx="1828800" cy="2251457"/>
          </a:xfrm>
          <a:prstGeom prst="rect">
            <a:avLst/>
          </a:prstGeom>
          <a:noFill/>
        </p:spPr>
      </p:pic>
      <p:pic>
        <p:nvPicPr>
          <p:cNvPr id="21508" name="Picture 4" descr="http://1.bp.blogspot.com/-zH1zjjO2Zq4/ToFrJ6GBLBI/AAAAAAAAAA4/Xmbu-sCcb_U/s1600/Computer_Carto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98290"/>
            <a:ext cx="1981200" cy="1743455"/>
          </a:xfrm>
          <a:prstGeom prst="rect">
            <a:avLst/>
          </a:prstGeom>
          <a:noFill/>
        </p:spPr>
      </p:pic>
      <p:pic>
        <p:nvPicPr>
          <p:cNvPr id="21510" name="Picture 6" descr="http://www.cloudproviderusa.com/wp-content/uploads/2013/04/Computer-Crash-Carto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9471" y="1905000"/>
            <a:ext cx="2425263" cy="1958400"/>
          </a:xfrm>
          <a:prstGeom prst="rect">
            <a:avLst/>
          </a:prstGeom>
          <a:noFill/>
        </p:spPr>
      </p:pic>
      <p:pic>
        <p:nvPicPr>
          <p:cNvPr id="21512" name="Picture 8" descr="http://asmartbear.wpengine.netdna-cdn.com/wp-content/uploads/2011/11/612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383853"/>
            <a:ext cx="2438400" cy="195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6724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0448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The Technology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 MUCH…and more everyday!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7867" y="4876800"/>
            <a:ext cx="291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Printing – Pens to Kidneys</a:t>
            </a:r>
            <a:endParaRPr lang="en-US" dirty="0"/>
          </a:p>
        </p:txBody>
      </p:sp>
      <p:pic>
        <p:nvPicPr>
          <p:cNvPr id="2048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974750"/>
            <a:ext cx="2224087" cy="1260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1" name="Picture 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" y="2974750"/>
            <a:ext cx="2314575" cy="131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981450"/>
            <a:ext cx="2502907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5634" y="2809875"/>
            <a:ext cx="2077766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953000" y="6248400"/>
            <a:ext cx="254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Blow your mind design….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6724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Assistive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76400"/>
            <a:ext cx="4038600" cy="4800600"/>
          </a:xfrm>
        </p:spPr>
        <p:txBody>
          <a:bodyPr/>
          <a:lstStyle/>
          <a:p>
            <a:r>
              <a:rPr lang="en-US" sz="2800" dirty="0" smtClean="0"/>
              <a:t>Actual Technology Related: turns on and off, uses electricity, etc. </a:t>
            </a:r>
          </a:p>
          <a:p>
            <a:pPr lvl="1"/>
            <a:r>
              <a:rPr lang="en-US" sz="2400" dirty="0" smtClean="0"/>
              <a:t>High Tech Stuff</a:t>
            </a:r>
          </a:p>
          <a:p>
            <a:pPr lvl="1"/>
            <a:r>
              <a:rPr lang="en-US" sz="2400" dirty="0" smtClean="0"/>
              <a:t>Continues to Grow and Expand (</a:t>
            </a:r>
            <a:r>
              <a:rPr lang="en-US" sz="2400" dirty="0" err="1" smtClean="0"/>
              <a:t>Mainstreamenized</a:t>
            </a:r>
            <a:r>
              <a:rPr lang="en-US" sz="2400" dirty="0" smtClean="0"/>
              <a:t>!)</a:t>
            </a:r>
          </a:p>
          <a:p>
            <a:r>
              <a:rPr lang="en-US" sz="2800" dirty="0" smtClean="0"/>
              <a:t>Low Tech Stuff</a:t>
            </a:r>
          </a:p>
          <a:p>
            <a:r>
              <a:rPr lang="en-US" sz="2800" dirty="0" smtClean="0"/>
              <a:t>BUT don’t forget….</a:t>
            </a:r>
          </a:p>
          <a:p>
            <a:endParaRPr lang="en-US" sz="2800" dirty="0"/>
          </a:p>
        </p:txBody>
      </p:sp>
      <p:pic>
        <p:nvPicPr>
          <p:cNvPr id="2050" name="Picture 2" descr="C:\Users\jtedesco3\AppData\Local\Microsoft\Windows\Temporary Internet Files\Content.IE5\MYAKDA8K\MP90038728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1027">
            <a:off x="609600" y="2286000"/>
            <a:ext cx="3230310" cy="230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Assistive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/>
          <a:lstStyle/>
          <a:p>
            <a:r>
              <a:rPr lang="en-US" sz="2800" dirty="0" smtClean="0"/>
              <a:t>Services and Resources</a:t>
            </a:r>
          </a:p>
          <a:p>
            <a:pPr lvl="1"/>
            <a:r>
              <a:rPr lang="en-US" sz="2400" dirty="0" smtClean="0"/>
              <a:t>Assessment</a:t>
            </a:r>
          </a:p>
          <a:p>
            <a:pPr lvl="1"/>
            <a:r>
              <a:rPr lang="en-US" sz="2400" dirty="0" smtClean="0"/>
              <a:t>Training</a:t>
            </a:r>
          </a:p>
          <a:p>
            <a:pPr lvl="1"/>
            <a:r>
              <a:rPr lang="en-US" sz="2400" dirty="0" smtClean="0"/>
              <a:t>Demonstration</a:t>
            </a:r>
          </a:p>
          <a:p>
            <a:pPr lvl="1"/>
            <a:r>
              <a:rPr lang="en-US" sz="2400" dirty="0" smtClean="0"/>
              <a:t>Websites forums / resources / videos</a:t>
            </a:r>
          </a:p>
          <a:p>
            <a:pPr lvl="1"/>
            <a:r>
              <a:rPr lang="en-US" sz="2400" dirty="0" smtClean="0"/>
              <a:t>Web hosted technologies</a:t>
            </a:r>
          </a:p>
          <a:p>
            <a:pPr lvl="1"/>
            <a:r>
              <a:rPr lang="en-US" sz="2400" dirty="0" smtClean="0"/>
              <a:t>Manufacturers, Service Providers, etc. </a:t>
            </a:r>
          </a:p>
          <a:p>
            <a:pPr lvl="1"/>
            <a:r>
              <a:rPr lang="en-US" sz="2400" dirty="0" smtClean="0"/>
              <a:t>Funding resources </a:t>
            </a:r>
          </a:p>
          <a:p>
            <a:endParaRPr lang="en-US" sz="2800" dirty="0"/>
          </a:p>
        </p:txBody>
      </p:sp>
      <p:pic>
        <p:nvPicPr>
          <p:cNvPr id="3075" name="Picture 3" descr="C:\Users\jtedesco3\AppData\Local\Microsoft\Windows\Temporary Internet Files\Content.IE5\MYAKDA8K\MP90042211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124200"/>
            <a:ext cx="2358702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Users\jtedesco3\AppData\Local\Microsoft\Windows\Temporary Internet Files\Content.IE5\FIBDNLI0\MP90044848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17638"/>
            <a:ext cx="27432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jtedesco3\AppData\Local\Microsoft\Windows\Temporary Internet Files\Content.IE5\FIBDNLI0\MP90043049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140200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0448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The Technology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 MUCH…and more everyday!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Mainstream / Assistive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 smtClean="0"/>
              <a:t> Crossroads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Software, Hardware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Apps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Adapt / Build on Tech Skills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Interactive Web Resources </a:t>
            </a:r>
          </a:p>
        </p:txBody>
      </p:sp>
      <p:pic>
        <p:nvPicPr>
          <p:cNvPr id="4" name="Picture 3" descr="iStock_000011008939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895600"/>
            <a:ext cx="3203230" cy="2133600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724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044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The Technology: </a:t>
            </a:r>
            <a:r>
              <a:rPr lang="en-US" sz="2800" dirty="0" smtClean="0">
                <a:solidFill>
                  <a:schemeClr val="bg1"/>
                </a:solidFill>
              </a:rPr>
              <a:t>Features, Tools &amp; Resources </a:t>
            </a:r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792480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Strategy…FTR!</a:t>
            </a:r>
          </a:p>
          <a:p>
            <a:r>
              <a:rPr lang="en-US" sz="2400" dirty="0" smtClean="0"/>
              <a:t>Rather than ‘only’ name brands</a:t>
            </a:r>
          </a:p>
          <a:p>
            <a:endParaRPr lang="en-US" sz="1050" dirty="0" smtClean="0"/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Features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Tools</a:t>
            </a:r>
          </a:p>
          <a:p>
            <a:r>
              <a:rPr lang="en-US" sz="2000" dirty="0" smtClean="0"/>
              <a:t>and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Resources </a:t>
            </a:r>
          </a:p>
          <a:p>
            <a:r>
              <a:rPr lang="en-US" sz="2000" dirty="0" smtClean="0">
                <a:cs typeface="Arial"/>
              </a:rPr>
              <a:t>Oh my!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5759902"/>
            <a:ext cx="480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hlinkClick r:id="rId2" action="ppaction://hlinkfile"/>
              </a:rPr>
              <a:t>Let’s Look at Some FTRs for READING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http://www.karencarr.com/auto_image/auto_image_mid/Gray_Fossil_saber_tooth_cat_silhouette_showing_skele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819400"/>
            <a:ext cx="4657725" cy="2790825"/>
          </a:xfrm>
          <a:prstGeom prst="rect">
            <a:avLst/>
          </a:prstGeom>
          <a:noFill/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724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0448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The Process   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Information Gathering / Review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Past – Present – Future 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Assessing the Information – 91 pages!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Psychoeducational Reports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 smtClean="0"/>
              <a:t> Some Key Elements (the ah-ha!)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 err="1" smtClean="0"/>
              <a:t>Show’em</a:t>
            </a:r>
            <a:r>
              <a:rPr lang="en-US" sz="3200" dirty="0" smtClean="0"/>
              <a:t> the list &amp; charts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5" name="Picture 41" descr="C:\Documents and Settings\srogers\Local Settings\Temporary Internet Files\Content.IE5\LG6MIRW1\MPj031410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7910" y="1905000"/>
            <a:ext cx="1529018" cy="1113635"/>
          </a:xfrm>
          <a:prstGeom prst="rect">
            <a:avLst/>
          </a:prstGeom>
          <a:noFill/>
        </p:spPr>
      </p:pic>
      <p:pic>
        <p:nvPicPr>
          <p:cNvPr id="6" name="Picture 4" descr="C:\Documents and Settings\srogers\Local Settings\Temporary Internet Files\Content.IE5\RB3NQ208\MPj040289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0419" y="4876800"/>
            <a:ext cx="2032000" cy="1524000"/>
          </a:xfrm>
          <a:prstGeom prst="rect">
            <a:avLst/>
          </a:prstGeom>
          <a:noFill/>
        </p:spPr>
      </p:pic>
      <p:pic>
        <p:nvPicPr>
          <p:cNvPr id="7" name="Picture 55" descr="C:\Documents and Settings\srogers\Local Settings\Temporary Internet Files\Content.IE5\4QAE6SZR\MPj038476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0019" y="3836020"/>
            <a:ext cx="1046761" cy="1040780"/>
          </a:xfrm>
          <a:prstGeom prst="rect">
            <a:avLst/>
          </a:prstGeom>
          <a:noFill/>
        </p:spPr>
      </p:pic>
      <p:pic>
        <p:nvPicPr>
          <p:cNvPr id="8" name="Picture 3" descr="C:\Documents and Settings\srogers\Local Settings\Temporary Internet Files\Content.IE5\881MQ5O8\MPj0305765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029200"/>
            <a:ext cx="1709530" cy="1638300"/>
          </a:xfrm>
          <a:prstGeom prst="rect">
            <a:avLst/>
          </a:prstGeom>
          <a:noFill/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993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:\Documents and Settings\srogers\Local Settings\Temporary Internet Files\Content.IE5\2VD290D8\MPj04464640000[1]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5511800" y="2479265"/>
            <a:ext cx="3632200" cy="29420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25044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The Psychological</a:t>
            </a:r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7924800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Psychological Evaluation</a:t>
            </a:r>
          </a:p>
          <a:p>
            <a:endParaRPr lang="en-US" sz="1050" dirty="0" smtClean="0"/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 Let’s Take a Look…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 Cognitive Linguistic Results &amp; Achievement Results </a:t>
            </a:r>
          </a:p>
          <a:p>
            <a:pPr lvl="1">
              <a:buFont typeface="Wingdings" pitchFamily="2" charset="2"/>
              <a:buChar char="ü"/>
            </a:pPr>
            <a:r>
              <a:rPr lang="en-US" sz="3600" dirty="0" smtClean="0"/>
              <a:t>Strengths &amp; Challenges 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Starting Point Matching </a:t>
            </a:r>
            <a:endParaRPr lang="en-US" sz="2000" dirty="0" smtClean="0"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759902"/>
            <a:ext cx="2787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hlinkClick r:id="rId3" action="ppaction://hlinkfile"/>
              </a:rPr>
              <a:t>Sample Psych Report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724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044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The Match Example</a:t>
            </a:r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792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Draft/Brainstorm Report </a:t>
            </a:r>
          </a:p>
          <a:p>
            <a:pPr lvl="0"/>
            <a:endParaRPr lang="en-US" i="1" dirty="0" smtClean="0">
              <a:solidFill>
                <a:srgbClr val="00B050"/>
              </a:solidFill>
            </a:endParaRPr>
          </a:p>
          <a:p>
            <a:pPr lvl="0"/>
            <a:r>
              <a:rPr lang="en-US" i="1" dirty="0" smtClean="0">
                <a:solidFill>
                  <a:srgbClr val="00B050"/>
                </a:solidFill>
              </a:rPr>
              <a:t>Orthographic Awareness </a:t>
            </a:r>
            <a:r>
              <a:rPr lang="en-US" dirty="0" smtClean="0"/>
              <a:t>(speed and accuracy in matching printed number/letters, sensitivity to the details of printed words, and awareness of implicit spelling patterns) reading word recognition</a:t>
            </a:r>
          </a:p>
          <a:p>
            <a:pPr lvl="0"/>
            <a:r>
              <a:rPr lang="en-US" dirty="0" smtClean="0"/>
              <a:t>=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Accommodation: </a:t>
            </a:r>
            <a:r>
              <a:rPr lang="en-US" dirty="0" smtClean="0">
                <a:solidFill>
                  <a:srgbClr val="00B050"/>
                </a:solidFill>
              </a:rPr>
              <a:t>Alternative Media ; Books and tests in electronic format</a:t>
            </a:r>
          </a:p>
          <a:p>
            <a:pPr lvl="0"/>
            <a:r>
              <a:rPr lang="en-US" dirty="0" smtClean="0"/>
              <a:t>+</a:t>
            </a:r>
          </a:p>
          <a:p>
            <a:pPr lvl="0"/>
            <a:r>
              <a:rPr lang="en-US" i="1" dirty="0" smtClean="0">
                <a:solidFill>
                  <a:schemeClr val="tx2"/>
                </a:solidFill>
              </a:rPr>
              <a:t>Technology: </a:t>
            </a:r>
            <a:r>
              <a:rPr lang="en-US" i="1" dirty="0" smtClean="0">
                <a:solidFill>
                  <a:srgbClr val="00B050"/>
                </a:solidFill>
              </a:rPr>
              <a:t>Text to Speech</a:t>
            </a:r>
            <a:r>
              <a:rPr lang="en-US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Reads the text on your computer screen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Color Tracking: highlights words as it reads them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Compatible: Works with multiple File Formats including: Standard Text, MS Word (compatible with .doc and .</a:t>
            </a:r>
            <a:r>
              <a:rPr lang="en-US" dirty="0" err="1" smtClean="0"/>
              <a:t>docx</a:t>
            </a:r>
            <a:r>
              <a:rPr lang="en-US" dirty="0" smtClean="0"/>
              <a:t> files), HTML and Rich Text Formats.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Cut and Paste “to” or “from” any program.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Reading Options : Adjustable reading speeds plus ability to read one word at a time 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 lvl="0" algn="ctr"/>
            <a:r>
              <a:rPr lang="en-US" dirty="0" smtClean="0">
                <a:solidFill>
                  <a:srgbClr val="00B050"/>
                </a:solidFill>
                <a:hlinkClick r:id="rId2" action="ppaction://hlinkfile"/>
              </a:rPr>
              <a:t>Show Test Result Effect on Reading</a:t>
            </a: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Joe Tedesco\AppData\Local\Microsoft\Windows\Temporary Internet Files\Content.IE5\01DYBY0U\MM900315769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9900">
            <a:off x="7410868" y="3039517"/>
            <a:ext cx="1485062" cy="1415759"/>
          </a:xfrm>
          <a:prstGeom prst="rect">
            <a:avLst/>
          </a:prstGeom>
          <a:noFill/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724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Assistive Tech: A Closer Look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3810000" cy="48006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Review AMAC </a:t>
            </a:r>
            <a:r>
              <a:rPr lang="en-US" sz="2400" dirty="0" err="1" smtClean="0"/>
              <a:t>TechMatch</a:t>
            </a:r>
            <a:r>
              <a:rPr lang="en-US" sz="2400" dirty="0" smtClean="0"/>
              <a:t> Service</a:t>
            </a:r>
          </a:p>
          <a:p>
            <a:r>
              <a:rPr lang="en-US" sz="2400" dirty="0" smtClean="0"/>
              <a:t>Review </a:t>
            </a:r>
            <a:r>
              <a:rPr lang="en-US" sz="2400" dirty="0" smtClean="0"/>
              <a:t>AT Tools and Features</a:t>
            </a:r>
          </a:p>
          <a:p>
            <a:pPr lvl="1"/>
            <a:r>
              <a:rPr lang="en-US" sz="2000" dirty="0" smtClean="0"/>
              <a:t>Reading</a:t>
            </a:r>
          </a:p>
          <a:p>
            <a:pPr lvl="1"/>
            <a:r>
              <a:rPr lang="en-US" sz="2000" dirty="0" smtClean="0"/>
              <a:t>Writing &amp; Note Taking</a:t>
            </a:r>
          </a:p>
          <a:p>
            <a:r>
              <a:rPr lang="en-US" sz="2400" dirty="0" smtClean="0"/>
              <a:t>Demonstrations / Discussion</a:t>
            </a:r>
          </a:p>
          <a:p>
            <a:pPr lvl="1"/>
            <a:r>
              <a:rPr lang="en-US" sz="2000" dirty="0" smtClean="0"/>
              <a:t>Using Features and Tools</a:t>
            </a:r>
          </a:p>
          <a:p>
            <a:pPr lvl="1"/>
            <a:r>
              <a:rPr lang="en-US" sz="2000" dirty="0" smtClean="0"/>
              <a:t>Consideration Related to Their Use</a:t>
            </a:r>
            <a:endParaRPr lang="en-US" sz="2000" dirty="0"/>
          </a:p>
        </p:txBody>
      </p:sp>
      <p:pic>
        <p:nvPicPr>
          <p:cNvPr id="1026" name="Picture 2" descr="C:\Users\jtedesco3\AppData\Local\Microsoft\Windows\Temporary Internet Files\Content.IE5\MYAKDA8K\MC90043158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819400"/>
            <a:ext cx="1828572" cy="1828572"/>
          </a:xfrm>
          <a:prstGeom prst="rect">
            <a:avLst/>
          </a:prstGeom>
          <a:noFill/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704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C:\Documents and Settings\srogers\Local Settings\Temporary Internet Files\Content.IE5\4QAE6SZR\MPj043312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67000"/>
            <a:ext cx="3810000" cy="255088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25044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The TechMatch Report</a:t>
            </a:r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TechMatch Report</a:t>
            </a:r>
            <a:endParaRPr lang="en-US" sz="3400" dirty="0" smtClean="0"/>
          </a:p>
          <a:p>
            <a:pPr marL="0" lvl="1">
              <a:buFont typeface="Wingdings" pitchFamily="2" charset="2"/>
              <a:buChar char="ü"/>
            </a:pPr>
            <a:r>
              <a:rPr lang="en-US" sz="3400" dirty="0" smtClean="0"/>
              <a:t>Adjust Based on Consultation with Student</a:t>
            </a:r>
          </a:p>
          <a:p>
            <a:pPr marL="457200" lvl="2">
              <a:buFont typeface="Wingdings" pitchFamily="2" charset="2"/>
              <a:buChar char="ü"/>
            </a:pPr>
            <a:r>
              <a:rPr lang="en-US" sz="3400" dirty="0" smtClean="0"/>
              <a:t>Demonstration</a:t>
            </a:r>
          </a:p>
          <a:p>
            <a:pPr>
              <a:buFont typeface="Wingdings" pitchFamily="2" charset="2"/>
              <a:buChar char="ü"/>
            </a:pPr>
            <a:r>
              <a:rPr lang="en-US" sz="3400" dirty="0" smtClean="0"/>
              <a:t>Let’s Take a Look…</a:t>
            </a:r>
            <a:endParaRPr lang="en-US" sz="3400" dirty="0" smtClean="0"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759902"/>
            <a:ext cx="3458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hlinkClick r:id="rId3" action="ppaction://hlinkfile"/>
              </a:rPr>
              <a:t>Sample TechMatch Report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724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044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Beyond the Match</a:t>
            </a:r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7924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Assistive Technology Evaluation Cycle</a:t>
            </a:r>
            <a:endParaRPr lang="en-US" sz="3400" dirty="0" smtClean="0"/>
          </a:p>
          <a:p>
            <a:pPr marL="514350" lvl="1" indent="-514350">
              <a:buFont typeface="+mj-lt"/>
              <a:buAutoNum type="arabicPeriod"/>
            </a:pPr>
            <a:r>
              <a:rPr lang="en-US" sz="3400" dirty="0" smtClean="0"/>
              <a:t>Assess: Collect / Consider Information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3400" dirty="0" smtClean="0"/>
              <a:t>Match Technology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3400" dirty="0" smtClean="0"/>
              <a:t>Training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3400" dirty="0" smtClean="0"/>
              <a:t>Trial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3400" dirty="0" smtClean="0"/>
              <a:t>Feedback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3400" dirty="0" smtClean="0"/>
              <a:t>Return to 1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191000" y="3122767"/>
          <a:ext cx="41148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724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/>
          <p:cNvGraphicFramePr/>
          <p:nvPr/>
        </p:nvGraphicFramePr>
        <p:xfrm>
          <a:off x="3276600" y="15849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036638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Let’s Take a Look: How It Come Together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Disability / Ability</a:t>
            </a:r>
            <a:endParaRPr lang="en-US" sz="4400" dirty="0" smtClean="0"/>
          </a:p>
          <a:p>
            <a:r>
              <a:rPr lang="en-US" sz="4400" dirty="0" smtClean="0"/>
              <a:t>Technology </a:t>
            </a:r>
          </a:p>
          <a:p>
            <a:r>
              <a:rPr lang="en-US" sz="4400" dirty="0" smtClean="0"/>
              <a:t>Activity:</a:t>
            </a:r>
          </a:p>
          <a:p>
            <a:pPr lvl="1"/>
            <a:r>
              <a:rPr lang="en-US" sz="4000" dirty="0" smtClean="0"/>
              <a:t>Reading and Writing</a:t>
            </a:r>
          </a:p>
          <a:p>
            <a:pPr lvl="1">
              <a:buNone/>
            </a:pPr>
            <a:endParaRPr lang="en-US" sz="1200" dirty="0" smtClean="0">
              <a:hlinkClick r:id="rId7" action="ppaction://hlinkfile"/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  <a:hlinkClick r:id="rId7" action="ppaction://hlinkfile"/>
              </a:rPr>
              <a:t>How it all comes together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30" name="Picture 10" descr="C:\Users\jtedesco3\AppData\Local\Microsoft\Windows\Temporary Internet Files\Content.IE5\QA3P0DV0\MC900433792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3200400"/>
            <a:ext cx="914257" cy="914257"/>
          </a:xfrm>
          <a:prstGeom prst="rect">
            <a:avLst/>
          </a:prstGeom>
          <a:noFill/>
        </p:spPr>
      </p:pic>
      <p:pic>
        <p:nvPicPr>
          <p:cNvPr id="5131" name="Picture 11" descr="C:\Users\jtedesco3\AppData\Local\Microsoft\Windows\Temporary Internet Files\Content.IE5\FIBDNLI0\MC900433938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1350" y="3819381"/>
            <a:ext cx="1085850" cy="1085850"/>
          </a:xfrm>
          <a:prstGeom prst="rect">
            <a:avLst/>
          </a:prstGeom>
          <a:noFill/>
        </p:spPr>
      </p:pic>
      <p:pic>
        <p:nvPicPr>
          <p:cNvPr id="5132" name="Picture 12" descr="C:\Users\jtedesco3\AppData\Local\Microsoft\Windows\Temporary Internet Files\Content.IE5\QA3P0DV0\MC900442141[1]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000" y="4114657"/>
            <a:ext cx="795952" cy="790574"/>
          </a:xfrm>
          <a:prstGeom prst="rect">
            <a:avLst/>
          </a:prstGeom>
          <a:noFill/>
        </p:spPr>
      </p:pic>
      <p:sp>
        <p:nvSpPr>
          <p:cNvPr id="5135" name="AutoShape 15" descr="data:image/jpeg;base64,/9j/4AAQSkZJRgABAQAAAQABAAD/2wCEAAkGBxQQEhUSEhQUFREUFRIVFRQXFRUUFxYVFRgWFxgSFRQYHCggGBolHhgYITIhJSkrLjAuFx8zRDMsNygtLisBCgoKDg0OGhAQGzQkHyQsLCwvLCwsLCwsLCwsLCwsLCwsLCwsLCwsLCwsLCwsLCwsLCwsLCwsLCwsLCwsLCwsLP/AABEIAOEA4QMBEQACEQEDEQH/xAAcAAEAAgIDAQAAAAAAAAAAAAAABwgBBgMEBQL/xAA8EAABAwIDBgQEAwYGAwAAAAABAAIDBBEFITEGBxJBUWETInGBMkJSoRQjkSQzQ2KSsVNjcoLB8AgVsv/EABsBAQACAwEBAAAAAAAAAAAAAAABAwIFBgcE/8QANxEBAAEDAgQCCQIFBAMAAAAAAAECAwQFERIhMUFRYQYiMnGBkaGx0RPBM0JS4fAUI2LxJJKi/9oADAMBAAIRAxEAPwCMF6qpEBAQEBAQEBAQEBAQEBAQEBAQCg9jDNlqypbxw00z2/UGEA6aF1r6jRfBe1PFtTw1Vxv8/tunaXYq9iMQiBc+kms3UgB/Im/kJuLDULC3q+HXO0XI+O8G0vAc0gkEEEGxBFiD0I5LYU1RVG9M7oYWQICAgICAgICAgICAgICAgIBUDAN03GVIICAgIMtaSQACScgALknkAOZWNVUU0zVPRKdt327SOmayerY2SqycGnNkOhaLHJzxbXkchpc8PqWsXMiqaLU7UfWf7M4p2SOxltFo4ZMkINW2x2Hp8RYeNoZOAQydo8wOduL623N7H7L7sLUL2JVvTO8eHiiY3V4xzCJaOd9PMLSMOdr8Lgcw9pIF2nqu/wATJoybUXKO/wBFcxs6C+lAgICAgICAgICAgICAgIPe2R2UnxKUMiFowR4kp+FjdT6utoO40Ga12fqNrEo9b2u0fnyTEbp82b2Ho6JrQyFjpABeV7Q+QuFjxXI8uYvYaLhsrPyMmreurl4R0hZEO1jmydJWNImgjcT84AbIOVxIM1hYzL9id7dUx9k7If2v3U1FLxSUt54Bc8P8Vg6cPz+oz7LqsHX7Vzai/HDPj2YTT4I8ewtJBBBGoIsR2IOi6GmqK43pndgwsgQEG+bmsEbU13iPF20zfEAyzeTwsuO3mPqB76D0hyf08eLdP80/SGVMc1gwFxERssZUggIIp364IHQx1YHnieInaZxyaX6kOA/qK6H0dyZovza/q+8Mao7oVXZwrFIICAgICAgICAgICAg2vYTYibE5AbFlK11pJettWR9Xcug9rLUanqtGJHDHOvw8PeyiN1hcEweKjhbBAwMjby5knVzjqXHqVwt69Xerm5cneZWRGz0FWCDBCiY3GqbW7AUmIXe5vhz2NpowA4n+caPHrn3C2GHqV/Fnamd6fCen9kTEShLarYSrw8kvZ4kNzaaMEtt1e3Vh9cu5XYYWsWMnlvw1eE/t4sJpmGsLbIEQl3/x/kF6ttxf8g8POw8QF33AXI+k0etbnylnSmNcwzEBAQaXvffbCp87EmEDv+Yw8I9gf0Wz0aN82j4/ZFXRXNehKhAQEBAQEBAQEBAQEG97vN3smIFs812UYJz0dLwn4WdG3uC7sQOo5/VdZpsRNq1O9U9+0f3ZRTun2goY4I2xRNDI2CzWtFgAuLrqqrq4qp3lY7CgEBAQEHxLGHAggEHIgi4I6EFR33gRvtjuogqOKSktBMc+D+C49LDNl+oy7Ld4Wu3rG1F31qfrHxYzTEobxzAqiif4dTE6N3InNru7XjJy7DEzbOVTvbnf7/JhMbNg3V7Qtoa5pkdwwzDwnnOwJN2OPKwdz5AnutfreJORj70c5p5/DumlY5pXCbrGVIIMEqNxD+/TaFpEdCx13BwlmAvkLfltPfU27A9F0/o5iVTcnImOXSPexqnsiBddCsUggICAgICAgICAgkndju8/GcNXUj9mBPBFp4xHzH/LvfLnbprzGs6z+nM49nr3nwZxSnOCBrGhrQGtaAGtAAAAyAAGgXIzz5yzciAg4qmobG0ve5rWNF3OcQAB1JOibTM7U9RqGBbzKKrldE15jdxWYZRwNlF7AscTkT9LrFbHJ0nKx6Irqp5eXPb3oiqG5grWwllSCAg6eJ4ZFUxmOeNsjD8rgCPUdD3Cyt3K7dXFRO0iIdr90T2XkoCXt5wPcOLnmyQ5Hlkf15LpsH0i3jgyf/bb7wwmnwfWw28h1H+yYkJB4flZI5ri9g+iVvxEDk7osc/R4vf7+JMTE9t/t+CKtuUpcw7FIahofDKyRpAN2ODtdNNFzdyiu3O1dMxPmzc89Q1gLnua1o1LiAB7lYRvPSBHW2m9SCna+KkcJqjNoeBeOM/VxaPI6DK9lu8DRL1+qKrscNH1+TGatkH1dU+V7pJHF8jyXOc43JJ5krt7VqizTFFEbRDCZ35uFWIEBAQEBAQEBAQEGD/22vssK52pmfKUrb4ZSNhijjYLNYxrWjsAF5fXM1VTVPda7SxBB08TxKOmjdLM8MjaLlx/sOp7BZW6KrlcUURvIr5t/t5JibgxoMdKwktjvm88ny2yvbRugudV3OmaRRixx1865+nu/KuZ3addbnaGLdNkd5FVQ2Y8menH8N58zR1ZJr7G49FpM7RLF/1rfq1fT5MoqTlsttLDiMPjQF3CCWuD2lpa4AEt6HXUErjcnGuY1z9O51WRO72lRAICDBCjYeFtNslS4gzhnjBePhlb5ZG+j+nY5L6sbMvY1XFbnb7ImN0DbbbIy4TO2ziY33MUzbsN26tdb4Xi/LkfW3aabnW8+jaumOKOsT4eMMJjZrdRVPkzke95ta73OflrYFxOV1s6LNqj2aYj4MXErUiIEBAQEBAQEBAQEBAUTG8TEiym7valmIUrDxfnxtDJmcw4ADjF9WnI372XnGo4VeLfmmenaVsTu2xfEl5W0WPwUERlqH8Lc+EfM91r8DBzdkrcfHuZFyLduN5Fd9tNsJsUkDpPJEwnw4Qbht/mJ+Z1rZ/pZd5pumW8SjfrVPWfwrmd2uLaMRBsew2ycmJz+G08MTOEzSH5WnRrRzcbG3oT66vU9Sow7f8AynpH7sojdZLCsOipomwwsayNgs1oH3PUnUnmuAuXKrlU11zvMrHbWIICAgINM3uYc2bDJiQOKLhlabZgtcLkZj5S4f8AQtlpF2beZb27zt80VdFcl6GrEQICAgICAgICAgICAgIOzhuIS00glgkdHIL2c02OfI8iOxVORj2r9HBcp3hO+zcI97GIhvDxQk5ecxeYadDw/qFp59HcSat95926eKWq4xjM9Y/xKiV0rwLAutZoPJrRYAei2uNh2cana1Tt9/iiZmXQX0oEHrbMbPy4hUNp4dTm55BLWM5vdb+2Vzkvizs23iW+Ov4R4ymI3WV2awOKggbTwizW6usOJ7ub3dSV57kZFeRcm5cnnK2I2eqqQQEBAQEGi748WbBhz4yfPUERNF7G1w5zvQAfe3NbTRrFV3LpmOlPOfgxqnkryvQVYgICAgICAgICAgICAgICAgICDuYThktVKyCFhfI82AHLq4nk0akr58nJox7c11ztsmOayWxGyseGU/hMPE9xDpZCAC9/pyaNAF57m5teXdm5V07R4QsiNmxL5EiAgICAg87HsYio4HzzOsxguepPJjRzcTkArLNmq9XFFHWTfZWva/aWXEqh00lw3SOK9xGzoOV+ZPNeg6dgUYdrhjr3nxVTO7xFsECAgICAgICAgICAgICAgICAiXLS075XtjjaXyPIa1jRcuJ0ACru3abVE11TtEIWI3c7Etw2Lif5qmUDxXXuGgZiJnYczzPawHn+p6hVm3Ofsx0hbEbNyC1sJZUggICAg61fWshjdJI4MYxpc5zjYADncqaaZrmKaY3mRXLeBti/E5ri7aeMuETLnPl4rh9R9MgbLvNJ0yMSjin256+Xkrqndqq3DEQEBAQEBAQEBAQEBAQEBARL2MA2Xqq8/s0LntBALzZsbfV7sjboLnsvhy9Rx8X+JVz8OskRukjBNy2jquo6Eshb+oMjv0yaFz2R6R1zys0be/n9P+2cUN42b2Co6B4lhjJlAI8R7y92YANhoCbchzK02VqWTkxtdq5eEcoTFMQ2cBfDEJZUggICAg45pQ1pc4gAAkkkAADUknQJG88ogV+3n7cHEJDTxEfhI3XDhf8ANePnN/lHIe/S3a6LpUWKYvXI9ee3hCuqWiLoECIEBJBAQEBAQEBAQEBAQEHLS07pXtjjaXyPIa1rRcuJ5AKu7dotUzXXO0QJk2J3TMjDZa+0kmREA/dtOv5h+c9tNdVx2fr9y7vRY9WPHvP4WRSlKCBrGhrQGtAsGgAADoANFz87zzlk5Qo2BSCAgICAgINT25wKqxBgp4po4Kdw/NJa58j88mAZAN563OXJfZg5NrGufqV08Ux057ftKKo3aPFuRdxDirRw9qc39M5LDLnn6Le1ek07crf/ANf2Y8E+LtRbkYw67qyQs6CJrXa/UXEaX+VVT6SXduVEfU4Hci3K0gdc1FSW/TeIX7F3BoqqvSLJmNoiPr+TgdqLc5QB3EXVDm/QZGga9WtDu2vNVTr+ZMdY+SeGHabumw0G/hyEdDNJb1yN/uq51zO/r+kHBDxdpNzsLmF1E90cgBIY8l7H9G8R8zOl8/RfTi+kV+ir/f8AWifgTRCGaylfC90UjSyRji1zXZEEcl2Vm7RdoiuieUsNuezhViBAQEBAQEBAQEG+bp9paeinLKiNo8azW1POM6BjujD1HM55ac9r2DevUcdE7xH8v7s6ZWBY64FugXErH2skCD54lEyM3TeQJTcAUgZUggICAgICAgICCDN/FA1lVBMNZonhwtzicLOv6Pt7fp1vo1dmbddE9I6K6+qMl1DEQEBAQEBAQCVHQSzs7upE2Hl8xMdXLZ8V9I2geVjxz4r3PTLpnyGVr1VOVvb50Ry9/jP4ZxTyRjiuGyUsroZmlkjDYg/ZwPMHkV1OPk28iiLlud4YzGyQt2G8P8Lw0lW79n0ilJ/c9GPJ/h9D8vppzus6Pxb37Ec+8M6avFN5lFr3FrXvyt1v0XJc+zJGu1W92GAmOkaJ3jWQktiHYG13n0y7lb7C0G9ejjuTwx4d/kxmrZGeL7fV9STxVDmNPyRflN5/TmdeZ6dF0VjRcO1Hs7z5sZq3a/PVSSX45Hu4jxO4nudxO+o3OZ7rYU49qn2aIj4QhywYpPG7jZNK14sOISPBsCDa99LgZdljXiWK42miPlA2rA96FfTEccgqIxa7ZQOK3aQZ37m61eRoGLcj1I4Z8vwmKpStsfvHpsQ4WE+DUEZxPORP+XJYB3pkey5jO0q/ic6udPjH7+DOKoluoWtSICAgICAgICCEd/kpNRTNNuFsUjh1u54Dr9rMbb3XW+jNPqXKvOI+kq6+qLV1DEQEBAQEBAQbfuu2d/HVrOIXhgtLJ0JafIz3dbLoCtNrmZ/p8eaafaq5R+7KmN5WQAXBQsapt7sZFicWdmVDB+VLbTnwP6sP219fv0/ULmHc4qecT1jxRMK7YthstLK+GZpZIw2LT9iDzBGhXf42TbyKIuW55K5h3J9pqp9M2jdM807b2ZfUXBDHO1LQRkDp+lqKdNx6b834o9b6fI3l5C+7ZApBAQESyDbMajMevUKKoiY2nuJh3X7x3SObR1jiXGzYZjzIAAjk7nk7vYrj9Y0eLUTes9O8eHnHkypq8UvLm2Ygw4oI+xrevT0lRJTyU9VxxO4XZQ5nIhzfzM2lpBBy10C2+Lol/JtxcoqjafOd/sxmrZ5Uu+yHi8tLMW9S9jT/AEi4+6+un0ayJ61x9fwcaRtn8UFXTxVAaWiVjXhp1APIrQ3bc2rlVuZ32nZMTvD0VWkQV/34Sh2JAA5tp4mnseKR1h7OH6rtPRuJ/wBNVM/1T+zCrqj9dCwEBAQEBAQEFhNzWDinw8SH46lxlP8Ao+FgHsL/AO5cBreR+tl1RHSnlCymOTfFqWQgg/fpisUk8dO1jTLEOJ8nzAOzEN+nze4XWejePcpiq7M+rPKI8Z8fgwqlF66lgICAgICAgKJiJjaRYjdXtV+PpeGQ3qYLMk5cTfkk9wLHuCvPtXwZxb87ezPOPwtpneG8LWJYKCFN+2C8EsNW1thIDFIRzezNhPctuP8AaOi6r0ayeVViffH7sK4RU45Lq+jBa3ZeEso6djrcTYIWm2lwxt7Ly/Iq4r1dUd5n7rY6PUVSRBXLfBMXYrMCAOBsLW928Adc+7j+i7rQKYjDj3yrq6tMW7YiAgICAgIPuGEvc1jc3PIa0DO5cbAW55lYXK+Ciap7Rv8AIWywukEMUcTRZsbGMHo0ALy6qqaqpqnuudtQOtiFQIo3yO+GNrnn0aCT/ZKaeOqKY78hVHEq51RLJM/4pXuefVxvbPpp7L07GsRZs026eyp1legQEBAQEBAQbhuoxf8ADYjECfJP+S7QfF8Bz/mDf1Wl17Gi9izVHWnn8O7KmeayC4RYINI3w4eJcMldbzQujlble1nBrrZEjyud07m11s9Hu/p5lHny+bGrorq7vpzXoFU7RMq4W6oYwyNjW/C1rQPQAALyzfeZlc50BBWLeLKH4nVlruIeMRfXNoa0j2II9l6Fo9PDhW/dP3lVPVri2aBAQEBAQEHp7Ltaa2lDhdpqKcEaayNXxahMxi3Jj+mUx1WsC82haypGp71KrwsLqje3E1kYyBv4j2sIsexOfLVfdpdvjzLcee/yRV0VrXo6oQEBAQEBAQEHNRTmORkgIBY9jgTew4XA3NuWSqv0xXaqpnvEi3DHXC8vXPpB422cAkoKppJANPPcjUWY4r6MSrhv0VR2qj7onorHg0ZfUQNbYudNCADoS57QAe116JlztYrn/jP2VraALzKFrKkYcVG4qptTMX1tU4ixNRPl0/McLL0rT6ODGtxv/LH1hTu8tfYCAgICAgIPW2Rv+OpOHX8TT8gf4jb69rr4dSj/AMS57pTHVakLzeFrKkaZveg48KqMwOEwvz58MrMvU8u62Wj1bZtv/O0sauiuS9ChWKQQEBAQEBAQZDOLy9bDS+uWnNYXJ2omfKTbdbuIZD0H9l5Z3XORSPJ2tANDVAkAGmqASTYAeG7Mnkrsf+NR74+6J6K27FxB9fSNcbA1EH2eCB7kAe69A1OqacS5Mf0z9eSuOq04XnELWVI+JHAC50GZ9uaxnyFRqmTie53EXcTnO4jq65J4j3OvuvUrFPDapp8Ij7KXGrQQEBAQEBBz0M/hyMk+h7H6kfA4O1GY05KjJo/UtVUeMTH0FtoZOIAjQgEe+ehXmERtyXPtSPN2iw/8TTTQf4sb2D1LTbn1ss7N2bV2muO0xP1Jjkqk9haS1ws4EgjSxBsRb1XqFFcV0xVHfb6qWFkCAgICAgICD39gsNNTiFNHa48Rr3a5Ni850II+G1+4Wt1a9+jiVz5bfGU085WhXni0QarvRqxFhdUT87BGMr5yOaz/AJX36XRx5luPPf5c0VdEJ7roS/FaWwvwukcdMgI3+b2Nl1+t1cODX57R9VcdYWVC4CFrKkdPF5/Dglfbi4I5HcPXhaTw+9lNEb1xHjIqUzQegXqcdFMMqQQEBAQEBAUSlZXdjiwqsOgdfzxtEL+Xmi8t/cBp915zqeP+hlV09t949084WR0bWvhSwQgr1vd2bNJWGZo/JqSXtsMmyZcbMup83uV22g5kXbH6U+1T9u3yV1Q0Vb9iICAgICAgIJp3H7N8Eb66QEOkBjhvl+WCC54H8zgBfo3uuL9IM2LlyLNM8qevv/sspjuldc8yCokRNv6xThigpQc3vMrv9LBwt/UuP9K6T0cscV2q7PSI2+MsapahuZgD8UYSSOCKZwH1HhDOE/1E+y2vpDVw4m3jVDGnrssOFw0LGVI8LbmUsw+rcHcJFPNZ2liWEC3fl7r6MKniybcT3qj7onoq4vTVQgICAgICAgIJN3IbQ+FO+jefLP5488hKwZtt/M3/AOO65j0ixJmim/T25T7mdE9k5ArkWbKDx9qcAjxCndBKMnZtcLcTHj4XtvzH9iVdjZNzHuxco6wTG8K1bQ4FLQzOgmaQ5p8rreV7eT2nmD9tF6Hh5tvKtxXRPvjwlVMbPMX2IEBAQEBB6ezVNBLUxMqpPDp3OHG+3L6SflB04uV18WoV3qMeqqzG9X+fZMdVpqWJrGNawAMa1oaBoGgWAHay82mZmd5691rnUj5leGgkmwAuSdABqSm2/IVh27x//wBhWSzj93fgiH+Wy4B98z7r0PSsT/TY8Uz1nnPxVTzlz7t8bbRV8Ur8o3XiecvK2Sw4yTyBDSe11hrONVfxZpp6xz9+xHVZdjgRcZjqvPoWvpSNB3yY02CgfDkZKghjW/yghznewGXdbbRMab2XFXannP7Map2hX1d8rFIICAgICAgIOWlqHRPbIxxa9jg5rhqCDcFV3bdNyiaK+kpWZ2I2mZiNK2ZuUg8krPpkAF/Y6jsV5xnYlWJem1V8J8YWxO8NiXygg8babZuDEIjFOy4zLXiwex1iOJjuuemiuxsq7jV/qW52knmg/azdnV0RLommog5PYLvbno+MZ+4y9F2WDrtm/wCrd9Srz6T8eyuaZhpB6c+i3kVRMbwgUoEHLSUr5niOJjnvOjGgucfYKq7et2o3qqiI8+SUhYDuiqZonSVDxA4td4cZHE7i+XxLZNb2Ga57L9IrduuKbUcUd56fJlFLQ8Vw2WlldDM0skYbOB+xB5g9Qt9jZNvJtxconkx2SFuw3ifhuGkq3fs+TYpT/CPJjz/h9/l9NOe1jR+Le/Y694/DOmrxTi19xcaLkWaNd8e1wggNHE4eNO20ljnHEdfQu09Llb7Q8Cb939Wr2afrLCqeyC13KsQb1snvPqqFoieBUQiwa1x4XsHRr+Y7EH1XP5mg2r8zXbnhn3cmUVbNgr99bi0iGlDXm9nSScQHQ8LWi/pcL4rfo1PF69zl5QmakaY1jE1bKZqh5e85C+Qa25Ia1oyaM9F0mLi2cejgtRtH1ljM7ugvpQICAgICAgICAg97YzaeTDagSx5sdZsrDo9l/s4ZkFa3UtPoy7UxPWOk+f4TE7LJ4Ji0VXCyaFwfG8XB5g82uHJwORHZef3bVdquaK42mFu+7vrAEGLIPKxbZulqjeenhkP1OYOLl82vLqrrWTetfw65j3SiYiWuS7qMNcb+E9uQFmzSWy55k5r7qdbzY5cf0hHDDkpN1+Gx/wADjzuON73crcNr2I9Vhc1jNq/n2920J4YbRhmFQ0zeGCKONvRjA39bar4a7tdyd653nzS7llgNU292MixOLOzKhn7qW2n8j+rD9tex+7T9QuYdzip5xPWETCu2K4bJSyvgmaWSMNi0/ZwPNp1BXoGNk28i3FyieUq9m6bG7zZaGnfBIwzNa39nu63A7QRuPOPn1Frc8tJqGg037sV254d/a93jDLiaTiVfJUSOmmcXyPN3OJJ9h0A0A5BbzHsUWLcW6I2iGEzu6yuBAQEBAQEBAQEBAQEBAQEHv7I7WT4bJxxHijdfjhcSGP79nZDMLW6hplrMp9blV2n/ADqmJ2WB2T2tp8Sj4oXWeB54nWEjPUcx3GS4XLwr2LXw3I5dp7Stid3v3XzDKAgICAgIMXQRDvmxWgkb4X7yuYbNdGR+WMyWyu5j+XXPlmuj0Gxlxc/Up5UT137+7z82FUwh5dkwEBAQEBAQEBAQEBAQEBAQEBAQctJVPie2SNzmSNN2vaSCD2IVVyzbu0zTXG8T4pSXszvglisysZ4zch4rLNkHdzfhd7WXNZfo5TPrWJ28p/LKKkl4Lt1Q1YHh1EbXH+HIRG8WFzk7Ww6XGR6Ln7+n5Fj26Z28ezLeGxh4Od8l8k8ksgoF1G445qhjBxPc1reriGj9SpjeZ2gadjm8+gpsmy+O+xIbCOMdrv8AhF/VbLH0fLvTyp2jxnkxmqEYbU70aqsDmRWp4XXBDDxSOB6yWFv9oHqujw9As2vWu+tP0YzVMtEJ/wC/8rfxEUxtHRiKQQEBAQEBAQEBAQEBAQEBAQEBAQEBPeO3RYnNB+5mljzBsyR7B5SSLgGxsST7lfPcxLFz26In4Ql6ce2mINJIrKjO17yF2nQG4HsvlnSMOf5IN5fE+19e+/FWVFnCxAlc0W7AEW9llTpWHT0tx9/uby8qqqpJTxSvfI7q97nnQDVxPIAewX127Fq37FMR7ogcKt5I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7" name="AutoShape 17" descr="data:image/jpeg;base64,/9j/4AAQSkZJRgABAQAAAQABAAD/2wCEAAkGBxQQEhUSEhQUFREUFRIVFRQXFRUUFxYVFRgWFxgSFRQYHCggGBolHhgYITIhJSkrLjAuFx8zRDMsNygtLisBCgoKDg0OGhAQGzQkHyQsLCwvLCwsLCwsLCwsLCwsLCwsLCwsLCwsLCwsLCwsLCwsLCwsLCwsLCwsLCwsLCwsLP/AABEIAOEA4QMBEQACEQEDEQH/xAAcAAEAAgIDAQAAAAAAAAAAAAAABwgBBgMEBQL/xAA8EAABAwIDBgQEAwYGAwAAAAABAAIDBBEFITEGBxJBUWETInGBMkJSoRQjkSQzQ2KSsVNjcoLB8AgVsv/EABsBAQACAwEBAAAAAAAAAAAAAAABAwIFBgcE/8QANxEBAAEDAgQCCQIFBAMAAAAAAAECAwQFERIhMUFRYQYiMnGBkaGx0RPBM0JS4fAUI2LxJJKi/9oADAMBAAIRAxEAPwCMF6qpEBAQEBAQEBAQEBAQEBAQEBAQCg9jDNlqypbxw00z2/UGEA6aF1r6jRfBe1PFtTw1Vxv8/tunaXYq9iMQiBc+kms3UgB/Im/kJuLDULC3q+HXO0XI+O8G0vAc0gkEEEGxBFiD0I5LYU1RVG9M7oYWQICAgICAgICAgICAgICAgIBUDAN03GVIICAgIMtaSQACScgALknkAOZWNVUU0zVPRKdt327SOmayerY2SqycGnNkOhaLHJzxbXkchpc8PqWsXMiqaLU7UfWf7M4p2SOxltFo4ZMkINW2x2Hp8RYeNoZOAQydo8wOduL623N7H7L7sLUL2JVvTO8eHiiY3V4xzCJaOd9PMLSMOdr8Lgcw9pIF2nqu/wATJoybUXKO/wBFcxs6C+lAgICAgICAgICAgICAgIPe2R2UnxKUMiFowR4kp+FjdT6utoO40Ga12fqNrEo9b2u0fnyTEbp82b2Ho6JrQyFjpABeV7Q+QuFjxXI8uYvYaLhsrPyMmreurl4R0hZEO1jmydJWNImgjcT84AbIOVxIM1hYzL9id7dUx9k7If2v3U1FLxSUt54Bc8P8Vg6cPz+oz7LqsHX7Vzai/HDPj2YTT4I8ewtJBBBGoIsR2IOi6GmqK43pndgwsgQEG+bmsEbU13iPF20zfEAyzeTwsuO3mPqB76D0hyf08eLdP80/SGVMc1gwFxERssZUggIIp364IHQx1YHnieInaZxyaX6kOA/qK6H0dyZovza/q+8Mao7oVXZwrFIICAgICAgICAgICAg2vYTYibE5AbFlK11pJettWR9Xcug9rLUanqtGJHDHOvw8PeyiN1hcEweKjhbBAwMjby5knVzjqXHqVwt69Xerm5cneZWRGz0FWCDBCiY3GqbW7AUmIXe5vhz2NpowA4n+caPHrn3C2GHqV/Fnamd6fCen9kTEShLarYSrw8kvZ4kNzaaMEtt1e3Vh9cu5XYYWsWMnlvw1eE/t4sJpmGsLbIEQl3/x/kF6ttxf8g8POw8QF33AXI+k0etbnylnSmNcwzEBAQaXvffbCp87EmEDv+Yw8I9gf0Wz0aN82j4/ZFXRXNehKhAQEBAQEBAQEBAQEG97vN3smIFs812UYJz0dLwn4WdG3uC7sQOo5/VdZpsRNq1O9U9+0f3ZRTun2goY4I2xRNDI2CzWtFgAuLrqqrq4qp3lY7CgEBAQEHxLGHAggEHIgi4I6EFR33gRvtjuogqOKSktBMc+D+C49LDNl+oy7Ld4Wu3rG1F31qfrHxYzTEobxzAqiif4dTE6N3InNru7XjJy7DEzbOVTvbnf7/JhMbNg3V7Qtoa5pkdwwzDwnnOwJN2OPKwdz5AnutfreJORj70c5p5/DumlY5pXCbrGVIIMEqNxD+/TaFpEdCx13BwlmAvkLfltPfU27A9F0/o5iVTcnImOXSPexqnsiBddCsUggICAgICAgICAgkndju8/GcNXUj9mBPBFp4xHzH/LvfLnbprzGs6z+nM49nr3nwZxSnOCBrGhrQGtaAGtAAAAyAAGgXIzz5yzciAg4qmobG0ve5rWNF3OcQAB1JOibTM7U9RqGBbzKKrldE15jdxWYZRwNlF7AscTkT9LrFbHJ0nKx6Irqp5eXPb3oiqG5grWwllSCAg6eJ4ZFUxmOeNsjD8rgCPUdD3Cyt3K7dXFRO0iIdr90T2XkoCXt5wPcOLnmyQ5Hlkf15LpsH0i3jgyf/bb7wwmnwfWw28h1H+yYkJB4flZI5ri9g+iVvxEDk7osc/R4vf7+JMTE9t/t+CKtuUpcw7FIahofDKyRpAN2ODtdNNFzdyiu3O1dMxPmzc89Q1gLnua1o1LiAB7lYRvPSBHW2m9SCna+KkcJqjNoeBeOM/VxaPI6DK9lu8DRL1+qKrscNH1+TGatkH1dU+V7pJHF8jyXOc43JJ5krt7VqizTFFEbRDCZ35uFWIEBAQEBAQEBAQEGD/22vssK52pmfKUrb4ZSNhijjYLNYxrWjsAF5fXM1VTVPda7SxBB08TxKOmjdLM8MjaLlx/sOp7BZW6KrlcUURvIr5t/t5JibgxoMdKwktjvm88ny2yvbRugudV3OmaRRixx1865+nu/KuZ3addbnaGLdNkd5FVQ2Y8menH8N58zR1ZJr7G49FpM7RLF/1rfq1fT5MoqTlsttLDiMPjQF3CCWuD2lpa4AEt6HXUErjcnGuY1z9O51WRO72lRAICDBCjYeFtNslS4gzhnjBePhlb5ZG+j+nY5L6sbMvY1XFbnb7ImN0DbbbIy4TO2ziY33MUzbsN26tdb4Xi/LkfW3aabnW8+jaumOKOsT4eMMJjZrdRVPkzke95ta73OflrYFxOV1s6LNqj2aYj4MXErUiIEBAQEBAQEBAQEBAUTG8TEiym7valmIUrDxfnxtDJmcw4ADjF9WnI372XnGo4VeLfmmenaVsTu2xfEl5W0WPwUERlqH8Lc+EfM91r8DBzdkrcfHuZFyLduN5Fd9tNsJsUkDpPJEwnw4Qbht/mJ+Z1rZ/pZd5pumW8SjfrVPWfwrmd2uLaMRBsew2ycmJz+G08MTOEzSH5WnRrRzcbG3oT66vU9Sow7f8AynpH7sojdZLCsOipomwwsayNgs1oH3PUnUnmuAuXKrlU11zvMrHbWIICAgINM3uYc2bDJiQOKLhlabZgtcLkZj5S4f8AQtlpF2beZb27zt80VdFcl6GrEQICAgICAgICAgICAgIOzhuIS00glgkdHIL2c02OfI8iOxVORj2r9HBcp3hO+zcI97GIhvDxQk5ecxeYadDw/qFp59HcSat95926eKWq4xjM9Y/xKiV0rwLAutZoPJrRYAei2uNh2cana1Tt9/iiZmXQX0oEHrbMbPy4hUNp4dTm55BLWM5vdb+2Vzkvizs23iW+Ov4R4ymI3WV2awOKggbTwizW6usOJ7ub3dSV57kZFeRcm5cnnK2I2eqqQQEBAQEGi748WbBhz4yfPUERNF7G1w5zvQAfe3NbTRrFV3LpmOlPOfgxqnkryvQVYgICAgICAgICAgICAgICAgICDuYThktVKyCFhfI82AHLq4nk0akr58nJox7c11ztsmOayWxGyseGU/hMPE9xDpZCAC9/pyaNAF57m5teXdm5V07R4QsiNmxL5EiAgICAg87HsYio4HzzOsxguepPJjRzcTkArLNmq9XFFHWTfZWva/aWXEqh00lw3SOK9xGzoOV+ZPNeg6dgUYdrhjr3nxVTO7xFsECAgICAgICAgICAgICAgICAiXLS075XtjjaXyPIa1jRcuJ0ACru3abVE11TtEIWI3c7Etw2Lif5qmUDxXXuGgZiJnYczzPawHn+p6hVm3Ofsx0hbEbNyC1sJZUggICAg61fWshjdJI4MYxpc5zjYADncqaaZrmKaY3mRXLeBti/E5ri7aeMuETLnPl4rh9R9MgbLvNJ0yMSjin256+Xkrqndqq3DEQEBAQEBAQEBAQEBAQEBARL2MA2Xqq8/s0LntBALzZsbfV7sjboLnsvhy9Rx8X+JVz8OskRukjBNy2jquo6Eshb+oMjv0yaFz2R6R1zys0be/n9P+2cUN42b2Co6B4lhjJlAI8R7y92YANhoCbchzK02VqWTkxtdq5eEcoTFMQ2cBfDEJZUggICAg45pQ1pc4gAAkkkAADUknQJG88ogV+3n7cHEJDTxEfhI3XDhf8ANePnN/lHIe/S3a6LpUWKYvXI9ee3hCuqWiLoECIEBJBAQEBAQEBAQEBAQEHLS07pXtjjaXyPIa1rRcuJ5AKu7dotUzXXO0QJk2J3TMjDZa+0kmREA/dtOv5h+c9tNdVx2fr9y7vRY9WPHvP4WRSlKCBrGhrQGtAsGgAADoANFz87zzlk5Qo2BSCAgICAgINT25wKqxBgp4po4Kdw/NJa58j88mAZAN563OXJfZg5NrGufqV08Ux057ftKKo3aPFuRdxDirRw9qc39M5LDLnn6Le1ek07crf/ANf2Y8E+LtRbkYw67qyQs6CJrXa/UXEaX+VVT6SXduVEfU4Hci3K0gdc1FSW/TeIX7F3BoqqvSLJmNoiPr+TgdqLc5QB3EXVDm/QZGga9WtDu2vNVTr+ZMdY+SeGHabumw0G/hyEdDNJb1yN/uq51zO/r+kHBDxdpNzsLmF1E90cgBIY8l7H9G8R8zOl8/RfTi+kV+ir/f8AWifgTRCGaylfC90UjSyRji1zXZEEcl2Vm7RdoiuieUsNuezhViBAQEBAQEBAQEG+bp9paeinLKiNo8azW1POM6BjujD1HM55ac9r2DevUcdE7xH8v7s6ZWBY64FugXErH2skCD54lEyM3TeQJTcAUgZUggICAgICAgICCDN/FA1lVBMNZonhwtzicLOv6Pt7fp1vo1dmbddE9I6K6+qMl1DEQEBAQEBAQCVHQSzs7upE2Hl8xMdXLZ8V9I2geVjxz4r3PTLpnyGVr1VOVvb50Ry9/jP4ZxTyRjiuGyUsroZmlkjDYg/ZwPMHkV1OPk28iiLlud4YzGyQt2G8P8Lw0lW79n0ilJ/c9GPJ/h9D8vppzus6Pxb37Ec+8M6avFN5lFr3FrXvyt1v0XJc+zJGu1W92GAmOkaJ3jWQktiHYG13n0y7lb7C0G9ejjuTwx4d/kxmrZGeL7fV9STxVDmNPyRflN5/TmdeZ6dF0VjRcO1Hs7z5sZq3a/PVSSX45Hu4jxO4nudxO+o3OZ7rYU49qn2aIj4QhywYpPG7jZNK14sOISPBsCDa99LgZdljXiWK42miPlA2rA96FfTEccgqIxa7ZQOK3aQZ37m61eRoGLcj1I4Z8vwmKpStsfvHpsQ4WE+DUEZxPORP+XJYB3pkey5jO0q/ic6udPjH7+DOKoluoWtSICAgICAgICCEd/kpNRTNNuFsUjh1u54Dr9rMbb3XW+jNPqXKvOI+kq6+qLV1DEQEBAQEBAQbfuu2d/HVrOIXhgtLJ0JafIz3dbLoCtNrmZ/p8eaafaq5R+7KmN5WQAXBQsapt7sZFicWdmVDB+VLbTnwP6sP219fv0/ULmHc4qecT1jxRMK7YthstLK+GZpZIw2LT9iDzBGhXf42TbyKIuW55K5h3J9pqp9M2jdM807b2ZfUXBDHO1LQRkDp+lqKdNx6b834o9b6fI3l5C+7ZApBAQESyDbMajMevUKKoiY2nuJh3X7x3SObR1jiXGzYZjzIAAjk7nk7vYrj9Y0eLUTes9O8eHnHkypq8UvLm2Ygw4oI+xrevT0lRJTyU9VxxO4XZQ5nIhzfzM2lpBBy10C2+Lol/JtxcoqjafOd/sxmrZ5Uu+yHi8tLMW9S9jT/AEi4+6+un0ayJ61x9fwcaRtn8UFXTxVAaWiVjXhp1APIrQ3bc2rlVuZ32nZMTvD0VWkQV/34Sh2JAA5tp4mnseKR1h7OH6rtPRuJ/wBNVM/1T+zCrqj9dCwEBAQEBAQEFhNzWDinw8SH46lxlP8Ao+FgHsL/AO5cBreR+tl1RHSnlCymOTfFqWQgg/fpisUk8dO1jTLEOJ8nzAOzEN+nze4XWejePcpiq7M+rPKI8Z8fgwqlF66lgICAgICAgKJiJjaRYjdXtV+PpeGQ3qYLMk5cTfkk9wLHuCvPtXwZxb87ezPOPwtpneG8LWJYKCFN+2C8EsNW1thIDFIRzezNhPctuP8AaOi6r0ayeVViffH7sK4RU45Lq+jBa3ZeEso6djrcTYIWm2lwxt7Ly/Iq4r1dUd5n7rY6PUVSRBXLfBMXYrMCAOBsLW928Adc+7j+i7rQKYjDj3yrq6tMW7YiAgICAgIPuGEvc1jc3PIa0DO5cbAW55lYXK+Ciap7Rv8AIWywukEMUcTRZsbGMHo0ALy6qqaqpqnuudtQOtiFQIo3yO+GNrnn0aCT/ZKaeOqKY78hVHEq51RLJM/4pXuefVxvbPpp7L07GsRZs026eyp1legQEBAQEBAQbhuoxf8ADYjECfJP+S7QfF8Bz/mDf1Wl17Gi9izVHWnn8O7KmeayC4RYINI3w4eJcMldbzQujlble1nBrrZEjyud07m11s9Hu/p5lHny+bGrorq7vpzXoFU7RMq4W6oYwyNjW/C1rQPQAALyzfeZlc50BBWLeLKH4nVlruIeMRfXNoa0j2II9l6Fo9PDhW/dP3lVPVri2aBAQEBAQEHp7Ltaa2lDhdpqKcEaayNXxahMxi3Jj+mUx1WsC82haypGp71KrwsLqje3E1kYyBv4j2sIsexOfLVfdpdvjzLcee/yRV0VrXo6oQEBAQEBAQEHNRTmORkgIBY9jgTew4XA3NuWSqv0xXaqpnvEi3DHXC8vXPpB422cAkoKppJANPPcjUWY4r6MSrhv0VR2qj7onorHg0ZfUQNbYudNCADoS57QAe116JlztYrn/jP2VraALzKFrKkYcVG4qptTMX1tU4ixNRPl0/McLL0rT6ODGtxv/LH1hTu8tfYCAgICAgIPW2Rv+OpOHX8TT8gf4jb69rr4dSj/AMS57pTHVakLzeFrKkaZveg48KqMwOEwvz58MrMvU8u62Wj1bZtv/O0sauiuS9ChWKQQEBAQEBAQZDOLy9bDS+uWnNYXJ2omfKTbdbuIZD0H9l5Z3XORSPJ2tANDVAkAGmqASTYAeG7Mnkrsf+NR74+6J6K27FxB9fSNcbA1EH2eCB7kAe69A1OqacS5Mf0z9eSuOq04XnELWVI+JHAC50GZ9uaxnyFRqmTie53EXcTnO4jq65J4j3OvuvUrFPDapp8Ij7KXGrQQEBAQEBBz0M/hyMk+h7H6kfA4O1GY05KjJo/UtVUeMTH0FtoZOIAjQgEe+ehXmERtyXPtSPN2iw/8TTTQf4sb2D1LTbn1ss7N2bV2muO0xP1Jjkqk9haS1ws4EgjSxBsRb1XqFFcV0xVHfb6qWFkCAgICAgICD39gsNNTiFNHa48Rr3a5Ni850II+G1+4Wt1a9+jiVz5bfGU085WhXni0QarvRqxFhdUT87BGMr5yOaz/AJX36XRx5luPPf5c0VdEJ7roS/FaWwvwukcdMgI3+b2Nl1+t1cODX57R9VcdYWVC4CFrKkdPF5/Dglfbi4I5HcPXhaTw+9lNEb1xHjIqUzQegXqcdFMMqQQEBAQEBAUSlZXdjiwqsOgdfzxtEL+Xmi8t/cBp915zqeP+hlV09t949084WR0bWvhSwQgr1vd2bNJWGZo/JqSXtsMmyZcbMup83uV22g5kXbH6U+1T9u3yV1Q0Vb9iICAgICAgIJp3H7N8Eb66QEOkBjhvl+WCC54H8zgBfo3uuL9IM2LlyLNM8qevv/sspjuldc8yCokRNv6xThigpQc3vMrv9LBwt/UuP9K6T0cscV2q7PSI2+MsapahuZgD8UYSSOCKZwH1HhDOE/1E+y2vpDVw4m3jVDGnrssOFw0LGVI8LbmUsw+rcHcJFPNZ2liWEC3fl7r6MKniybcT3qj7onoq4vTVQgICAgICAgIJN3IbQ+FO+jefLP5488hKwZtt/M3/AOO65j0ixJmim/T25T7mdE9k5ArkWbKDx9qcAjxCndBKMnZtcLcTHj4XtvzH9iVdjZNzHuxco6wTG8K1bQ4FLQzOgmaQ5p8rreV7eT2nmD9tF6Hh5tvKtxXRPvjwlVMbPMX2IEBAQEBB6ezVNBLUxMqpPDp3OHG+3L6SflB04uV18WoV3qMeqqzG9X+fZMdVpqWJrGNawAMa1oaBoGgWAHay82mZmd5691rnUj5leGgkmwAuSdABqSm2/IVh27x//wBhWSzj93fgiH+Wy4B98z7r0PSsT/TY8Uz1nnPxVTzlz7t8bbRV8Ur8o3XiecvK2Sw4yTyBDSe11hrONVfxZpp6xz9+xHVZdjgRcZjqvPoWvpSNB3yY02CgfDkZKghjW/yghznewGXdbbRMab2XFXannP7Map2hX1d8rFIICAgICAgIOWlqHRPbIxxa9jg5rhqCDcFV3bdNyiaK+kpWZ2I2mZiNK2ZuUg8krPpkAF/Y6jsV5xnYlWJem1V8J8YWxO8NiXygg8babZuDEIjFOy4zLXiwex1iOJjuuemiuxsq7jV/qW52knmg/azdnV0RLommog5PYLvbno+MZ+4y9F2WDrtm/wCrd9Srz6T8eyuaZhpB6c+i3kVRMbwgUoEHLSUr5niOJjnvOjGgucfYKq7et2o3qqiI8+SUhYDuiqZonSVDxA4td4cZHE7i+XxLZNb2Ga57L9IrduuKbUcUd56fJlFLQ8Vw2WlldDM0skYbOB+xB5g9Qt9jZNvJtxconkx2SFuw3ifhuGkq3fs+TYpT/CPJjz/h9/l9NOe1jR+Le/Y694/DOmrxTi19xcaLkWaNd8e1wggNHE4eNO20ljnHEdfQu09Llb7Q8Cb939Wr2afrLCqeyC13KsQb1snvPqqFoieBUQiwa1x4XsHRr+Y7EH1XP5mg2r8zXbnhn3cmUVbNgr99bi0iGlDXm9nSScQHQ8LWi/pcL4rfo1PF69zl5QmakaY1jE1bKZqh5e85C+Qa25Ia1oyaM9F0mLi2cejgtRtH1ljM7ugvpQICAgICAgICAg97YzaeTDagSx5sdZsrDo9l/s4ZkFa3UtPoy7UxPWOk+f4TE7LJ4Ji0VXCyaFwfG8XB5g82uHJwORHZef3bVdquaK42mFu+7vrAEGLIPKxbZulqjeenhkP1OYOLl82vLqrrWTetfw65j3SiYiWuS7qMNcb+E9uQFmzSWy55k5r7qdbzY5cf0hHDDkpN1+Gx/wADjzuON73crcNr2I9Vhc1jNq/n2920J4YbRhmFQ0zeGCKONvRjA39bar4a7tdyd653nzS7llgNU292MixOLOzKhn7qW2n8j+rD9tex+7T9QuYdzip5xPWETCu2K4bJSyvgmaWSMNi0/ZwPNp1BXoGNk28i3FyieUq9m6bG7zZaGnfBIwzNa39nu63A7QRuPOPn1Frc8tJqGg037sV254d/a93jDLiaTiVfJUSOmmcXyPN3OJJ9h0A0A5BbzHsUWLcW6I2iGEzu6yuBAQEBAQEBAQEBAQEBAQEHv7I7WT4bJxxHijdfjhcSGP79nZDMLW6hplrMp9blV2n/ADqmJ2WB2T2tp8Sj4oXWeB54nWEjPUcx3GS4XLwr2LXw3I5dp7Stid3v3XzDKAgICAgIMXQRDvmxWgkb4X7yuYbNdGR+WMyWyu5j+XXPlmuj0Gxlxc/Up5UT137+7z82FUwh5dkwEBAQEBAQEBAQEBAQEBAQEBAQctJVPie2SNzmSNN2vaSCD2IVVyzbu0zTXG8T4pSXszvglisysZ4zch4rLNkHdzfhd7WXNZfo5TPrWJ28p/LKKkl4Lt1Q1YHh1EbXH+HIRG8WFzk7Ww6XGR6Ln7+n5Fj26Z28ezLeGxh4Od8l8k8ksgoF1G445qhjBxPc1reriGj9SpjeZ2gadjm8+gpsmy+O+xIbCOMdrv8AhF/VbLH0fLvTyp2jxnkxmqEYbU70aqsDmRWp4XXBDDxSOB6yWFv9oHqujw9As2vWu+tP0YzVMtEJ/wC/8rfxEUxtHRiKQQEBAQEBAQEBAQEBAQEBAQEBAQEBPeO3RYnNB+5mljzBsyR7B5SSLgGxsST7lfPcxLFz26In4Ql6ce2mINJIrKjO17yF2nQG4HsvlnSMOf5IN5fE+19e+/FWVFnCxAlc0W7AEW9llTpWHT0tx9/uby8qqqpJTxSvfI7q97nnQDVxPIAewX127Fq37FMR7ogcKt5I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9" name="Picture 19" descr="http://boingboing.net/wp-content/uploads/2013/05/ISA1-300x29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2209800"/>
            <a:ext cx="687950" cy="685657"/>
          </a:xfrm>
          <a:prstGeom prst="rect">
            <a:avLst/>
          </a:prstGeom>
          <a:noFill/>
        </p:spPr>
      </p:pic>
      <p:sp>
        <p:nvSpPr>
          <p:cNvPr id="29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Technology Support for…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00600"/>
          </a:xfrm>
        </p:spPr>
        <p:txBody>
          <a:bodyPr/>
          <a:lstStyle/>
          <a:p>
            <a:r>
              <a:rPr lang="en-US" dirty="0" smtClean="0">
                <a:solidFill>
                  <a:srgbClr val="EFA520"/>
                </a:solidFill>
              </a:rPr>
              <a:t>Reading </a:t>
            </a:r>
          </a:p>
          <a:p>
            <a:r>
              <a:rPr lang="en-US" dirty="0" smtClean="0">
                <a:solidFill>
                  <a:srgbClr val="EFA520"/>
                </a:solidFill>
              </a:rPr>
              <a:t>Writing </a:t>
            </a:r>
          </a:p>
          <a:p>
            <a:r>
              <a:rPr lang="en-US" dirty="0" smtClean="0">
                <a:solidFill>
                  <a:srgbClr val="EFA520"/>
                </a:solidFill>
              </a:rPr>
              <a:t>Note Taking</a:t>
            </a:r>
          </a:p>
          <a:p>
            <a:r>
              <a:rPr lang="en-US" dirty="0" smtClean="0"/>
              <a:t>Math</a:t>
            </a:r>
          </a:p>
          <a:p>
            <a:r>
              <a:rPr lang="en-US" dirty="0" smtClean="0"/>
              <a:t>Studying </a:t>
            </a:r>
          </a:p>
          <a:p>
            <a:r>
              <a:rPr lang="en-US" dirty="0" smtClean="0"/>
              <a:t>Organizing </a:t>
            </a:r>
            <a:endParaRPr lang="en-US" dirty="0"/>
          </a:p>
        </p:txBody>
      </p:sp>
      <p:pic>
        <p:nvPicPr>
          <p:cNvPr id="4101" name="Picture 5" descr="C:\Users\jtedesco3\AppData\Local\Microsoft\Windows\Temporary Internet Files\Content.IE5\MYAKDA8K\MP90042259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3022" y="1677174"/>
            <a:ext cx="2628766" cy="1751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3" name="Picture 7" descr="C:\Users\jtedesco3\AppData\Local\Microsoft\Windows\Temporary Internet Files\Content.IE5\HSU24S2K\MP90044226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048000"/>
            <a:ext cx="29718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248400" y="3429000"/>
            <a:ext cx="2832028" cy="3124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 Stuff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TFL App Database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Tech Matrix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dirty="0" smtClean="0"/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Let’s Consider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006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5DA4"/>
                </a:solidFill>
              </a:rPr>
              <a:t>Reading</a:t>
            </a:r>
            <a:r>
              <a:rPr lang="en-US" sz="2400" dirty="0" smtClean="0">
                <a:solidFill>
                  <a:srgbClr val="005DA4"/>
                </a:solidFill>
              </a:rPr>
              <a:t> </a:t>
            </a:r>
          </a:p>
          <a:p>
            <a:r>
              <a:rPr lang="en-US" sz="2400" dirty="0" smtClean="0"/>
              <a:t>Traditional Compared to Text-to-Speech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5DA4"/>
                </a:solidFill>
              </a:rPr>
              <a:t>Writing </a:t>
            </a:r>
          </a:p>
          <a:p>
            <a:r>
              <a:rPr lang="en-US" sz="2400" dirty="0" smtClean="0"/>
              <a:t>Typing/ Hand Writing compared to Voice- to-Text</a:t>
            </a:r>
          </a:p>
          <a:p>
            <a:r>
              <a:rPr lang="en-US" sz="2400" dirty="0" smtClean="0"/>
              <a:t>Note Taking compared to </a:t>
            </a:r>
          </a:p>
          <a:p>
            <a:pPr lvl="1"/>
            <a:r>
              <a:rPr lang="en-US" sz="2000" dirty="0" smtClean="0"/>
              <a:t>Note Taker</a:t>
            </a:r>
          </a:p>
          <a:p>
            <a:pPr lvl="1"/>
            <a:r>
              <a:rPr lang="en-US" sz="2000" dirty="0" smtClean="0"/>
              <a:t>Smart Pen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6148" name="Picture 4" descr="http://l.rgbimg.com/cache1rJciD/users/g/ga/gabriel77/600/nlf0nH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429000"/>
            <a:ext cx="2743200" cy="1682496"/>
          </a:xfrm>
          <a:prstGeom prst="rect">
            <a:avLst/>
          </a:prstGeom>
          <a:noFill/>
        </p:spPr>
      </p:pic>
      <p:pic>
        <p:nvPicPr>
          <p:cNvPr id="6146" name="Picture 2" descr="http://images.sodahead.com/polls/003283465/357798201_01_devil_or_angel_answer_2_xlar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1417638"/>
            <a:ext cx="2343150" cy="2343150"/>
          </a:xfrm>
          <a:prstGeom prst="rect">
            <a:avLst/>
          </a:prstGeom>
          <a:noFill/>
        </p:spPr>
      </p:pic>
      <p:pic>
        <p:nvPicPr>
          <p:cNvPr id="6150" name="Picture 6" descr="http://2.bp.blogspot.com/-pElW-wuHS14/UVMlG1CyIoI/AAAAAAAAADM/vgr5gWuD91I/s1600/Mik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111496"/>
            <a:ext cx="2076450" cy="1389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2819400"/>
            <a:ext cx="3657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10508C"/>
                </a:solidFill>
                <a:latin typeface="Arial"/>
                <a:cs typeface="Arial"/>
              </a:rPr>
              <a:t>Questions?</a:t>
            </a:r>
            <a:endParaRPr lang="en-US" sz="4000" b="1" dirty="0">
              <a:solidFill>
                <a:srgbClr val="10508C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301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0448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TechMatch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hlinkClick r:id="rId2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What we do…. </a:t>
            </a: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Review of tests and reports: Psychological testing, IEP, work plans, medical and therapy Reports, etc.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Technology Consultation: Discussion of goals, strengths &amp; challenges of the student and their environment.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AT Exploration: Demonstration of technology tools.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Provide Comprehensive Report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AT Membership: </a:t>
            </a:r>
            <a:r>
              <a:rPr lang="en-US" sz="2000" dirty="0" smtClean="0"/>
              <a:t>AT Assessment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hlinkClick r:id="rId2"/>
              </a:rPr>
              <a:t>More Information AMAC Wiki Page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$450 </a:t>
            </a:r>
            <a:r>
              <a:rPr lang="en-US" sz="2000" dirty="0" smtClean="0"/>
              <a:t>Report</a:t>
            </a:r>
            <a:endParaRPr lang="en-US" sz="2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724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28" y="19410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THANK YOU!! 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37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5DA4"/>
                </a:solidFill>
                <a:latin typeface="Arial"/>
                <a:cs typeface="Arial"/>
              </a:rPr>
              <a:t>For more information: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005DA4"/>
                </a:solidFill>
                <a:latin typeface="Arial"/>
                <a:cs typeface="Arial"/>
              </a:rPr>
              <a:t>Joe Tedesco</a:t>
            </a:r>
          </a:p>
          <a:p>
            <a:r>
              <a:rPr lang="en-US" sz="2000" b="1" dirty="0" smtClean="0">
                <a:solidFill>
                  <a:srgbClr val="005DA4"/>
                </a:solidFill>
                <a:latin typeface="Arial"/>
                <a:cs typeface="Arial"/>
                <a:hlinkClick r:id="rId2"/>
              </a:rPr>
              <a:t>joe.tedesco@amac.gatech.edu</a:t>
            </a:r>
            <a:r>
              <a:rPr lang="en-US" sz="2000" b="1" dirty="0" smtClean="0">
                <a:solidFill>
                  <a:srgbClr val="005DA4"/>
                </a:solidFill>
                <a:latin typeface="Arial"/>
                <a:cs typeface="Arial"/>
              </a:rPr>
              <a:t> </a:t>
            </a:r>
          </a:p>
          <a:p>
            <a:endParaRPr lang="en-US" sz="2000" b="1" dirty="0" smtClean="0">
              <a:solidFill>
                <a:srgbClr val="005DA4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005DA4"/>
                </a:solidFill>
                <a:latin typeface="Arial"/>
                <a:cs typeface="Arial"/>
              </a:rPr>
              <a:t>For </a:t>
            </a:r>
            <a:r>
              <a:rPr lang="en-US" sz="2000" b="1" dirty="0">
                <a:solidFill>
                  <a:srgbClr val="005DA4"/>
                </a:solidFill>
                <a:latin typeface="Arial"/>
                <a:cs typeface="Arial"/>
              </a:rPr>
              <a:t>more information about </a:t>
            </a:r>
            <a:r>
              <a:rPr lang="en-US" sz="2000" b="1" dirty="0" smtClean="0">
                <a:solidFill>
                  <a:srgbClr val="005DA4"/>
                </a:solidFill>
                <a:latin typeface="Arial"/>
                <a:cs typeface="Arial"/>
              </a:rPr>
              <a:t>AMAC services:</a:t>
            </a:r>
          </a:p>
          <a:p>
            <a:r>
              <a:rPr lang="en-US" sz="2000" b="1" dirty="0" smtClean="0">
                <a:latin typeface="Arial"/>
                <a:cs typeface="Arial"/>
                <a:hlinkClick r:id="rId3"/>
              </a:rPr>
              <a:t>amacsales@amac.gatech.edu</a:t>
            </a:r>
            <a:endParaRPr lang="en-US" sz="2000" b="1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876800"/>
            <a:ext cx="8001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AMAC is an initiative of the Board of Regents </a:t>
            </a:r>
            <a:r>
              <a:rPr lang="en-US" dirty="0">
                <a:hlinkClick r:id="rId4"/>
              </a:rPr>
              <a:t>University System of Georgia</a:t>
            </a:r>
            <a:r>
              <a:rPr lang="en-US" dirty="0"/>
              <a:t> and is committed to removing barriers for individuals with disabilities by improving the human condition through technology in academic and workplace environments.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986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0448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Introductions  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8610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/>
                <a:cs typeface="Arial"/>
              </a:rPr>
              <a:t>Joe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Arial"/>
                <a:cs typeface="Arial"/>
              </a:rPr>
              <a:t>Tedesco. M.Ed., ATP</a:t>
            </a:r>
            <a:r>
              <a:rPr lang="en-US" sz="3200" dirty="0" smtClean="0">
                <a:latin typeface="Arial"/>
                <a:cs typeface="Arial"/>
              </a:rPr>
              <a:t/>
            </a:r>
            <a:br>
              <a:rPr lang="en-US" sz="3200" dirty="0" smtClean="0">
                <a:latin typeface="Arial"/>
                <a:cs typeface="Arial"/>
              </a:rPr>
            </a:br>
            <a:endParaRPr lang="en-US" sz="3200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Arial"/>
                <a:cs typeface="Arial"/>
              </a:rPr>
              <a:t>TechMatch</a:t>
            </a:r>
            <a:r>
              <a:rPr lang="en-US" sz="2400" dirty="0" smtClean="0">
                <a:latin typeface="Arial"/>
                <a:cs typeface="Arial"/>
              </a:rPr>
              <a:t> / </a:t>
            </a:r>
            <a:r>
              <a:rPr lang="en-US" sz="2400" dirty="0" smtClean="0">
                <a:latin typeface="Arial"/>
                <a:cs typeface="Arial"/>
              </a:rPr>
              <a:t>Assessment Services, Manager 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endParaRPr lang="en-US" sz="2400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 ATP, Assistive Technology Practitioner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 Assessment, Private, Schools, VR</a:t>
            </a:r>
            <a:br>
              <a:rPr lang="en-US" sz="2400" dirty="0" smtClean="0">
                <a:latin typeface="Arial"/>
                <a:cs typeface="Arial"/>
              </a:rPr>
            </a:b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http://murfinsandburglars.files.wordpress.com/2012/12/nutshel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505200"/>
            <a:ext cx="2836272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0448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Training ● Experience ● Knowledge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76401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Principals of  Assistive Technology </a:t>
            </a:r>
          </a:p>
          <a:p>
            <a:endParaRPr lang="en-US" dirty="0" smtClean="0"/>
          </a:p>
          <a:p>
            <a:r>
              <a:rPr lang="en-US" dirty="0" smtClean="0"/>
              <a:t>Training: </a:t>
            </a:r>
            <a:r>
              <a:rPr lang="en-US" dirty="0" smtClean="0">
                <a:hlinkClick r:id="rId2"/>
              </a:rPr>
              <a:t>University of Miami, Miller School of Medicine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Module 1: Introduction to Assistive Technology</a:t>
            </a:r>
          </a:p>
          <a:p>
            <a:r>
              <a:rPr lang="en-US" dirty="0" smtClean="0"/>
              <a:t>Module 2: Assessment for Assistive Technology</a:t>
            </a:r>
          </a:p>
          <a:p>
            <a:r>
              <a:rPr lang="en-US" dirty="0" smtClean="0"/>
              <a:t>Module 3: Laws Pertaining to Assistive Technology Service Delivery</a:t>
            </a:r>
          </a:p>
          <a:p>
            <a:r>
              <a:rPr lang="en-US" dirty="0" smtClean="0"/>
              <a:t>Module 4: Assessment for and Use of Assistive Technology-Hearing/Vision/Communication</a:t>
            </a:r>
          </a:p>
          <a:p>
            <a:r>
              <a:rPr lang="en-US" dirty="0" smtClean="0"/>
              <a:t>Module 5: Assessment for and Use of Assistive Technology-Motor Skills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7172" name="Picture 4" descr="https://encrypted-tbn2.gstatic.com/images?q=tbn:ANd9GcSKDwT4XEe0ZndjHTCUmemNnkV4nx7-8Cv1q7xBwiCmm97av_h9Op3_Yew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00650" y="4495800"/>
            <a:ext cx="2362200" cy="1242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993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0448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Training ● Experience ● Knowledge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76401"/>
            <a:ext cx="7924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Certification</a:t>
            </a:r>
          </a:p>
          <a:p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dirty="0" smtClean="0"/>
              <a:t>Rehabilitation Engineering and Assistive Technology Society of North America RESNA, </a:t>
            </a:r>
          </a:p>
          <a:p>
            <a:r>
              <a:rPr lang="en-US" dirty="0" smtClean="0">
                <a:hlinkClick r:id="rId2"/>
              </a:rPr>
              <a:t>http://resna.org/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disAbilities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Understanding of Psychological and Physical Development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Knowledge of disabilities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Helps to specialize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7170" name="Picture 2" descr="Association Sit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55004" y="1676401"/>
            <a:ext cx="4221480" cy="44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www.lavc.edu/ssd/images/disableddept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821531">
            <a:off x="6319643" y="3592605"/>
            <a:ext cx="2286000" cy="21640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993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7620000" cy="1143000"/>
          </a:xfrm>
        </p:spPr>
        <p:txBody>
          <a:bodyPr/>
          <a:lstStyle/>
          <a:p>
            <a:r>
              <a:rPr lang="en-US" sz="7200" dirty="0" smtClean="0">
                <a:solidFill>
                  <a:srgbClr val="005DA4"/>
                </a:solidFill>
              </a:rPr>
              <a:t>AMAC</a:t>
            </a:r>
            <a:endParaRPr lang="en-US" sz="7200" dirty="0">
              <a:solidFill>
                <a:srgbClr val="005DA4"/>
              </a:solidFill>
            </a:endParaRPr>
          </a:p>
        </p:txBody>
      </p:sp>
      <p:pic>
        <p:nvPicPr>
          <p:cNvPr id="1026" name="Picture 2" descr="http://www.howitworksdaily.com/wp-content/uploads/2011/05/Nutshell-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76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</a:rPr>
              <a:t>AMAC Accessibility Services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Accessible </a:t>
            </a:r>
            <a:b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Education/Information</a:t>
            </a:r>
            <a:b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en-US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defRPr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BOR GA; lower cost, increase accessibility</a:t>
            </a:r>
          </a:p>
          <a:p>
            <a:pPr marL="342900" lvl="2" indent="-342900">
              <a:defRPr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Affect the Environment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Membership; </a:t>
            </a:r>
          </a:p>
          <a:p>
            <a:pPr lvl="1"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Post 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Secondary</a:t>
            </a:r>
            <a:endParaRPr lang="en-US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CGN </a:t>
            </a:r>
            <a:endParaRPr lang="en-US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AT Individual</a:t>
            </a:r>
            <a:endParaRPr lang="en-US" sz="2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6" name="Picture 5" descr="http://georgiainfo.galileo.usg.edu/tdgh-jan/USG%20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22860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http://www.womanaroundtown.com/wp-content/uploads/2011/03/college-520x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181600"/>
            <a:ext cx="2781300" cy="132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4" name="Picture 7" descr="https://encrypted-tbn0.gstatic.com/images?q=tbn:ANd9GcT_kKzmn1x2PyxtJEtDQsvX4qOTi30wUJQ3_XZNHh2M9bB2gSY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276600"/>
            <a:ext cx="177727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clatl.com/images/blogimages/2010/10/22/1287785760-logo-georgi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3962400"/>
            <a:ext cx="1600200" cy="1573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AMAC Accessibility Services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21508" name="Text Placeholder 3"/>
          <p:cNvSpPr>
            <a:spLocks noGrp="1"/>
          </p:cNvSpPr>
          <p:nvPr>
            <p:ph type="body" sz="half" idx="1"/>
          </p:nvPr>
        </p:nvSpPr>
        <p:spPr bwMode="auto">
          <a:xfrm>
            <a:off x="457200" y="1676400"/>
            <a:ext cx="80010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Services &amp; Products</a:t>
            </a:r>
          </a:p>
          <a:p>
            <a:pPr lvl="1"/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Accommodations</a:t>
            </a:r>
          </a:p>
          <a:p>
            <a:pPr lvl="2"/>
            <a:r>
              <a:rPr lang="en-US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Electronic Text Production; Audio and </a:t>
            </a:r>
            <a:r>
              <a:rPr lang="en-US" sz="18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eText</a:t>
            </a:r>
            <a:endParaRPr lang="en-US" sz="18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lvl="2"/>
            <a:r>
              <a:rPr lang="en-US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Braille</a:t>
            </a:r>
          </a:p>
          <a:p>
            <a:pPr lvl="2"/>
            <a:r>
              <a:rPr lang="en-US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Captioning / Transcripts ; Live and Asynchronous </a:t>
            </a:r>
          </a:p>
          <a:p>
            <a:pPr lvl="1"/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Training, Technical Support</a:t>
            </a:r>
          </a:p>
          <a:p>
            <a:pPr lvl="1"/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Transcription / Remote Captioning</a:t>
            </a:r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SAM; Student Accommodation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Manager</a:t>
            </a:r>
          </a:p>
          <a:p>
            <a:pPr lvl="1"/>
            <a:r>
              <a:rPr lang="en-US" sz="20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AccessIT</a:t>
            </a:r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Faculty / Curriculum Services (in development)</a:t>
            </a:r>
          </a:p>
          <a:p>
            <a:pPr lvl="1"/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AND….</a:t>
            </a:r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pic>
        <p:nvPicPr>
          <p:cNvPr id="92162" name="Picture 2" descr="http://indianapublicmedia.org/news/files/2012/01/ete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1001">
            <a:off x="6945806" y="1937854"/>
            <a:ext cx="1229151" cy="820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64" name="Picture 4" descr="http://upload.wikimedia.org/wikipedia/commons/thumb/4/4c/Braille_closeup.jpg/312px-Braille_close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9907">
            <a:off x="7465715" y="2788697"/>
            <a:ext cx="1443839" cy="95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66" name="Picture 6" descr="http://upload.wikimedia.org/wikipedia/commons/thumb/0/09/Closed_captioning_symbol.svg/220px-Closed_captioning_symbo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60911">
            <a:off x="7702496" y="3733539"/>
            <a:ext cx="1033400" cy="775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2" name="Picture 10" descr="http://www.accountwaresolutions.com/images/uploaded/Train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46405">
            <a:off x="6264383" y="4486447"/>
            <a:ext cx="1217613" cy="1192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0448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TechMatch  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8382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3200" dirty="0" smtClean="0">
                <a:latin typeface="Arial"/>
                <a:cs typeface="Arial"/>
              </a:rPr>
              <a:t>AMAC AT </a:t>
            </a:r>
            <a:r>
              <a:rPr lang="en-US" sz="3200" dirty="0" smtClean="0">
                <a:latin typeface="Arial"/>
                <a:cs typeface="Arial"/>
              </a:rPr>
              <a:t>Assessment </a:t>
            </a:r>
            <a:r>
              <a:rPr lang="en-US" sz="3200" dirty="0" err="1" smtClean="0">
                <a:latin typeface="Arial"/>
                <a:cs typeface="Arial"/>
              </a:rPr>
              <a:t>TechMatch</a:t>
            </a:r>
            <a:endParaRPr lang="en-US" sz="3200" dirty="0" smtClean="0">
              <a:latin typeface="Arial"/>
              <a:cs typeface="Arial"/>
            </a:endParaRPr>
          </a:p>
          <a:p>
            <a:pPr marL="4032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/>
                <a:cs typeface="Arial"/>
              </a:rPr>
              <a:t> Independent</a:t>
            </a:r>
          </a:p>
          <a:p>
            <a:pPr marL="4032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/>
                <a:cs typeface="Arial"/>
              </a:rPr>
              <a:t> UGA RCLD</a:t>
            </a:r>
          </a:p>
          <a:p>
            <a:pPr marL="4032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/>
                <a:cs typeface="Arial"/>
              </a:rPr>
              <a:t>GA Tools for </a:t>
            </a:r>
            <a:r>
              <a:rPr lang="en-US" sz="3200" dirty="0" smtClean="0">
                <a:solidFill>
                  <a:schemeClr val="tx2"/>
                </a:solidFill>
                <a:latin typeface="Arial"/>
                <a:cs typeface="Arial"/>
              </a:rPr>
              <a:t>Life</a:t>
            </a:r>
          </a:p>
          <a:p>
            <a:pPr marL="403225">
              <a:spcBef>
                <a:spcPts val="1000"/>
              </a:spcBef>
            </a:pPr>
            <a:endParaRPr lang="en-US" sz="3200" dirty="0" smtClean="0">
              <a:solidFill>
                <a:srgbClr val="FFC000"/>
              </a:solidFill>
              <a:latin typeface="Arial"/>
              <a:cs typeface="Arial"/>
            </a:endParaRPr>
          </a:p>
          <a:p>
            <a:pPr marL="403225">
              <a:spcBef>
                <a:spcPts val="1000"/>
              </a:spcBef>
            </a:pPr>
            <a:r>
              <a:rPr lang="en-US" sz="3200" dirty="0" smtClean="0">
                <a:solidFill>
                  <a:srgbClr val="FFC000"/>
                </a:solidFill>
                <a:latin typeface="Arial"/>
                <a:cs typeface="Arial"/>
              </a:rPr>
              <a:t>Goal:</a:t>
            </a:r>
            <a:endParaRPr lang="en-US" sz="3200" dirty="0" smtClean="0">
              <a:solidFill>
                <a:srgbClr val="FFC000"/>
              </a:solidFill>
              <a:latin typeface="Arial"/>
              <a:cs typeface="Arial"/>
            </a:endParaRPr>
          </a:p>
          <a:p>
            <a:pPr marL="403225">
              <a:spcBef>
                <a:spcPts val="1000"/>
              </a:spcBef>
            </a:pPr>
            <a:r>
              <a:rPr lang="en-US" sz="2400" dirty="0" smtClean="0">
                <a:solidFill>
                  <a:srgbClr val="00B050"/>
                </a:solidFill>
                <a:latin typeface="Arial"/>
                <a:cs typeface="Arial"/>
              </a:rPr>
              <a:t>Best Practice – Build Capacity – Build Community  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53400" y="6248400"/>
            <a:ext cx="8534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http://www.brindlemedia.net/wp-content/uploads/2012/11/Evalua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971800"/>
            <a:ext cx="2700594" cy="17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4170</TotalTime>
  <Words>887</Words>
  <Application>Microsoft Office PowerPoint</Application>
  <PresentationFormat>On-screen Show (4:3)</PresentationFormat>
  <Paragraphs>244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1_Office Theme</vt:lpstr>
      <vt:lpstr>Office Theme</vt:lpstr>
      <vt:lpstr>Office Theme</vt:lpstr>
      <vt:lpstr>Slide 1</vt:lpstr>
      <vt:lpstr>Assistive Tech: A Closer Look</vt:lpstr>
      <vt:lpstr>Slide 3</vt:lpstr>
      <vt:lpstr>Slide 4</vt:lpstr>
      <vt:lpstr>Slide 5</vt:lpstr>
      <vt:lpstr>AMAC</vt:lpstr>
      <vt:lpstr>AMAC Accessibility Services</vt:lpstr>
      <vt:lpstr>AMAC Accessibility Services</vt:lpstr>
      <vt:lpstr>Slide 9</vt:lpstr>
      <vt:lpstr>Slide 10</vt:lpstr>
      <vt:lpstr>Slide 11</vt:lpstr>
      <vt:lpstr>Slide 12</vt:lpstr>
      <vt:lpstr>Assistive Technology</vt:lpstr>
      <vt:lpstr>Assistive Technology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Let’s Take a Look: How It Come Together</vt:lpstr>
      <vt:lpstr>Technology Support for…</vt:lpstr>
      <vt:lpstr>Let’s Consider</vt:lpstr>
      <vt:lpstr>Slide 25</vt:lpstr>
      <vt:lpstr>Slide 26</vt:lpstr>
      <vt:lpstr>Slide 27</vt:lpstr>
    </vt:vector>
  </TitlesOfParts>
  <Company>klee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Klee</dc:creator>
  <cp:lastModifiedBy>Joe Tedesco</cp:lastModifiedBy>
  <cp:revision>135</cp:revision>
  <cp:lastPrinted>2012-10-16T11:09:20Z</cp:lastPrinted>
  <dcterms:created xsi:type="dcterms:W3CDTF">2012-10-03T14:07:46Z</dcterms:created>
  <dcterms:modified xsi:type="dcterms:W3CDTF">2013-07-09T22:05:24Z</dcterms:modified>
</cp:coreProperties>
</file>