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 id="2147483652" r:id="rId3"/>
    <p:sldMasterId id="2147483654" r:id="rId4"/>
  </p:sldMasterIdLst>
  <p:notesMasterIdLst>
    <p:notesMasterId r:id="rId26"/>
  </p:notesMasterIdLst>
  <p:handoutMasterIdLst>
    <p:handoutMasterId r:id="rId27"/>
  </p:handoutMasterIdLst>
  <p:sldIdLst>
    <p:sldId id="897" r:id="rId5"/>
    <p:sldId id="924" r:id="rId6"/>
    <p:sldId id="925" r:id="rId7"/>
    <p:sldId id="926" r:id="rId8"/>
    <p:sldId id="927" r:id="rId9"/>
    <p:sldId id="928" r:id="rId10"/>
    <p:sldId id="1125" r:id="rId11"/>
    <p:sldId id="1126" r:id="rId12"/>
    <p:sldId id="1127" r:id="rId13"/>
    <p:sldId id="1128" r:id="rId14"/>
    <p:sldId id="1129" r:id="rId15"/>
    <p:sldId id="1130" r:id="rId16"/>
    <p:sldId id="1131" r:id="rId17"/>
    <p:sldId id="1132" r:id="rId18"/>
    <p:sldId id="1133" r:id="rId19"/>
    <p:sldId id="1134" r:id="rId20"/>
    <p:sldId id="1135" r:id="rId21"/>
    <p:sldId id="1136" r:id="rId22"/>
    <p:sldId id="1137" r:id="rId23"/>
    <p:sldId id="1138" r:id="rId24"/>
    <p:sldId id="1139" r:id="rId25"/>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A5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8603" autoAdjust="0"/>
    <p:restoredTop sz="94660"/>
  </p:normalViewPr>
  <p:slideViewPr>
    <p:cSldViewPr snapToObjects="1">
      <p:cViewPr>
        <p:scale>
          <a:sx n="81" d="100"/>
          <a:sy n="81" d="100"/>
        </p:scale>
        <p:origin x="-564" y="216"/>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8593FC9E-F287-4012-A49D-2F432AF7085C}" type="datetimeFigureOut">
              <a:rPr lang="en-US"/>
              <a:pPr>
                <a:defRPr/>
              </a:pPr>
              <a:t>8/12/2014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217B1A22-B5D0-4E3E-8CA0-9FE690E3EB3E}" type="slidenum">
              <a:rPr lang="en-US"/>
              <a:pPr>
                <a:defRPr/>
              </a:pPr>
              <a:t>‹#›</a:t>
            </a:fld>
            <a:endParaRPr lang="en-US"/>
          </a:p>
        </p:txBody>
      </p:sp>
    </p:spTree>
    <p:extLst>
      <p:ext uri="{BB962C8B-B14F-4D97-AF65-F5344CB8AC3E}">
        <p14:creationId xmlns:p14="http://schemas.microsoft.com/office/powerpoint/2010/main" val="20033171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76BED8EE-15C8-487C-90F6-B4247CC29B47}" type="datetimeFigureOut">
              <a:rPr lang="en-US"/>
              <a:pPr>
                <a:defRPr/>
              </a:pPr>
              <a:t>8/12/2014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3066089C-3C15-4730-93EC-2B7443BF49CD}" type="slidenum">
              <a:rPr lang="en-US"/>
              <a:pPr>
                <a:defRPr/>
              </a:pPr>
              <a:t>‹#›</a:t>
            </a:fld>
            <a:endParaRPr lang="en-US"/>
          </a:p>
        </p:txBody>
      </p:sp>
    </p:spTree>
    <p:extLst>
      <p:ext uri="{BB962C8B-B14F-4D97-AF65-F5344CB8AC3E}">
        <p14:creationId xmlns:p14="http://schemas.microsoft.com/office/powerpoint/2010/main" val="2355615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6188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7724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676400"/>
            <a:ext cx="38100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676400"/>
            <a:ext cx="38100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dt" sz="half" idx="10"/>
          </p:nvPr>
        </p:nvSpPr>
        <p:spPr>
          <a:xfrm>
            <a:off x="1066800" y="6324600"/>
            <a:ext cx="1905000" cy="457200"/>
          </a:xfrm>
          <a:prstGeom prst="rect">
            <a:avLst/>
          </a:prstGeom>
        </p:spPr>
        <p:txBody>
          <a:bodyPr/>
          <a:lstStyle>
            <a:lvl1pPr>
              <a:defRPr/>
            </a:lvl1pPr>
          </a:lstStyle>
          <a:p>
            <a:pPr>
              <a:defRPr/>
            </a:pPr>
            <a:endParaRPr lang="en-US"/>
          </a:p>
        </p:txBody>
      </p:sp>
      <p:sp>
        <p:nvSpPr>
          <p:cNvPr id="6" name="Rectangle 14"/>
          <p:cNvSpPr>
            <a:spLocks noGrp="1" noChangeArrowheads="1"/>
          </p:cNvSpPr>
          <p:nvPr>
            <p:ph type="ftr" sz="quarter" idx="11"/>
          </p:nvPr>
        </p:nvSpPr>
        <p:spPr>
          <a:xfrm>
            <a:off x="3505200" y="6324600"/>
            <a:ext cx="2895600" cy="457200"/>
          </a:xfrm>
          <a:prstGeom prst="rect">
            <a:avLst/>
          </a:prstGeom>
        </p:spPr>
        <p:txBody>
          <a:bodyPr/>
          <a:lstStyle>
            <a:lvl1pPr>
              <a:defRPr/>
            </a:lvl1pPr>
          </a:lstStyle>
          <a:p>
            <a:pPr>
              <a:defRPr/>
            </a:pPr>
            <a:endParaRPr lang="en-US"/>
          </a:p>
        </p:txBody>
      </p:sp>
      <p:sp>
        <p:nvSpPr>
          <p:cNvPr id="7" name="Rectangle 15"/>
          <p:cNvSpPr>
            <a:spLocks noGrp="1" noChangeArrowheads="1"/>
          </p:cNvSpPr>
          <p:nvPr>
            <p:ph type="sldNum" sz="quarter" idx="12"/>
          </p:nvPr>
        </p:nvSpPr>
        <p:spPr>
          <a:xfrm>
            <a:off x="6934200" y="6324600"/>
            <a:ext cx="1905000" cy="457200"/>
          </a:xfrm>
          <a:prstGeom prst="rect">
            <a:avLst/>
          </a:prstGeom>
        </p:spPr>
        <p:txBody>
          <a:bodyPr/>
          <a:lstStyle>
            <a:lvl1pPr>
              <a:defRPr/>
            </a:lvl1pPr>
          </a:lstStyle>
          <a:p>
            <a:pPr>
              <a:defRPr/>
            </a:pPr>
            <a:fld id="{E2D3F65F-4363-408A-9EF7-7BF0237D0C42}" type="slidenum">
              <a:rPr lang="en-US"/>
              <a:pPr>
                <a:defRPr/>
              </a:pPr>
              <a:t>‹#›</a:t>
            </a:fld>
            <a:endParaRPr lang="en-US"/>
          </a:p>
        </p:txBody>
      </p:sp>
    </p:spTree>
    <p:extLst>
      <p:ext uri="{BB962C8B-B14F-4D97-AF65-F5344CB8AC3E}">
        <p14:creationId xmlns:p14="http://schemas.microsoft.com/office/powerpoint/2010/main" val="245488691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7724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676400"/>
            <a:ext cx="7772400" cy="1981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66800" y="3810000"/>
            <a:ext cx="7772400" cy="1981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dt" sz="half" idx="10"/>
          </p:nvPr>
        </p:nvSpPr>
        <p:spPr>
          <a:xfrm>
            <a:off x="1066800" y="6324600"/>
            <a:ext cx="1905000" cy="457200"/>
          </a:xfrm>
          <a:prstGeom prst="rect">
            <a:avLst/>
          </a:prstGeom>
        </p:spPr>
        <p:txBody>
          <a:bodyPr/>
          <a:lstStyle>
            <a:lvl1pPr>
              <a:defRPr/>
            </a:lvl1pPr>
          </a:lstStyle>
          <a:p>
            <a:pPr>
              <a:defRPr/>
            </a:pPr>
            <a:endParaRPr lang="en-US"/>
          </a:p>
        </p:txBody>
      </p:sp>
      <p:sp>
        <p:nvSpPr>
          <p:cNvPr id="6" name="Rectangle 14"/>
          <p:cNvSpPr>
            <a:spLocks noGrp="1" noChangeArrowheads="1"/>
          </p:cNvSpPr>
          <p:nvPr>
            <p:ph type="ftr" sz="quarter" idx="11"/>
          </p:nvPr>
        </p:nvSpPr>
        <p:spPr>
          <a:xfrm>
            <a:off x="3505200" y="6324600"/>
            <a:ext cx="2895600" cy="457200"/>
          </a:xfrm>
          <a:prstGeom prst="rect">
            <a:avLst/>
          </a:prstGeom>
        </p:spPr>
        <p:txBody>
          <a:bodyPr/>
          <a:lstStyle>
            <a:lvl1pPr>
              <a:defRPr/>
            </a:lvl1pPr>
          </a:lstStyle>
          <a:p>
            <a:pPr>
              <a:defRPr/>
            </a:pPr>
            <a:endParaRPr lang="en-US"/>
          </a:p>
        </p:txBody>
      </p:sp>
      <p:sp>
        <p:nvSpPr>
          <p:cNvPr id="7" name="Rectangle 15"/>
          <p:cNvSpPr>
            <a:spLocks noGrp="1" noChangeArrowheads="1"/>
          </p:cNvSpPr>
          <p:nvPr>
            <p:ph type="sldNum" sz="quarter" idx="12"/>
          </p:nvPr>
        </p:nvSpPr>
        <p:spPr>
          <a:xfrm>
            <a:off x="6934200" y="6324600"/>
            <a:ext cx="1905000" cy="457200"/>
          </a:xfrm>
          <a:prstGeom prst="rect">
            <a:avLst/>
          </a:prstGeom>
        </p:spPr>
        <p:txBody>
          <a:bodyPr/>
          <a:lstStyle>
            <a:lvl1pPr>
              <a:defRPr/>
            </a:lvl1pPr>
          </a:lstStyle>
          <a:p>
            <a:pPr>
              <a:defRPr/>
            </a:pPr>
            <a:fld id="{616608AC-092D-4449-B99D-D8B2517FF600}" type="slidenum">
              <a:rPr lang="en-US"/>
              <a:pPr>
                <a:defRPr/>
              </a:pPr>
              <a:t>‹#›</a:t>
            </a:fld>
            <a:endParaRPr lang="en-US"/>
          </a:p>
        </p:txBody>
      </p:sp>
    </p:spTree>
    <p:extLst>
      <p:ext uri="{BB962C8B-B14F-4D97-AF65-F5344CB8AC3E}">
        <p14:creationId xmlns:p14="http://schemas.microsoft.com/office/powerpoint/2010/main" val="405140283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28951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122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6800"/>
          </a:xfrm>
          <a:prstGeom prst="rect">
            <a:avLst/>
          </a:prstGeo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a:prstGeom prst="rect">
            <a:avLst/>
          </a:prstGeo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a:prstGeom prst="rect">
            <a:avLst/>
          </a:prstGeo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586536" y="612648"/>
            <a:ext cx="957264" cy="457200"/>
          </a:xfrm>
          <a:prstGeom prst="rect">
            <a:avLst/>
          </a:prstGeom>
        </p:spPr>
        <p:txBody>
          <a:bodyPr/>
          <a:lstStyle/>
          <a:p>
            <a:fld id="{3F161264-3B64-4BC1-9B7A-E2D5424E4082}" type="datetimeFigureOut">
              <a:rPr lang="en-US" smtClean="0"/>
              <a:t>8/12/2014</a:t>
            </a:fld>
            <a:endParaRPr lang="en-US"/>
          </a:p>
        </p:txBody>
      </p:sp>
      <p:sp>
        <p:nvSpPr>
          <p:cNvPr id="6" name="Footer Placeholder 5"/>
          <p:cNvSpPr>
            <a:spLocks noGrp="1"/>
          </p:cNvSpPr>
          <p:nvPr>
            <p:ph type="ftr" sz="quarter" idx="11"/>
          </p:nvPr>
        </p:nvSpPr>
        <p:spPr>
          <a:xfrm>
            <a:off x="152400" y="6335969"/>
            <a:ext cx="1325880" cy="340809"/>
          </a:xfrm>
          <a:prstGeom prst="rect">
            <a:avLst/>
          </a:prstGeom>
        </p:spPr>
        <p:txBody>
          <a:bodyPr/>
          <a:lstStyle/>
          <a:p>
            <a:endParaRPr lang="en-US"/>
          </a:p>
        </p:txBody>
      </p:sp>
      <p:sp>
        <p:nvSpPr>
          <p:cNvPr id="7" name="Slide Number Placeholder 6"/>
          <p:cNvSpPr>
            <a:spLocks noGrp="1"/>
          </p:cNvSpPr>
          <p:nvPr>
            <p:ph type="sldNum" sz="quarter" idx="12"/>
          </p:nvPr>
        </p:nvSpPr>
        <p:spPr>
          <a:xfrm>
            <a:off x="8174736" y="2272"/>
            <a:ext cx="762000" cy="365760"/>
          </a:xfrm>
          <a:prstGeom prst="rect">
            <a:avLst/>
          </a:prstGeom>
        </p:spPr>
        <p:txBody>
          <a:bodyPr/>
          <a:lstStyle/>
          <a:p>
            <a:fld id="{866232C6-3604-48E1-8962-93C78CB1DA8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001000" cy="8382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295400"/>
            <a:ext cx="3810000" cy="4648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3810000" cy="4648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6586536" y="612648"/>
            <a:ext cx="957264" cy="457200"/>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152400" y="6335969"/>
            <a:ext cx="1325880" cy="340809"/>
          </a:xfrm>
          <a:prstGeom prst="rect">
            <a:avLst/>
          </a:prstGeom>
          <a:ln/>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8174736" y="2272"/>
            <a:ext cx="762000" cy="365760"/>
          </a:xfrm>
          <a:prstGeom prst="rect">
            <a:avLst/>
          </a:prstGeom>
          <a:ln/>
        </p:spPr>
        <p:txBody>
          <a:bodyPr/>
          <a:lstStyle>
            <a:lvl1pPr>
              <a:defRPr/>
            </a:lvl1pPr>
          </a:lstStyle>
          <a:p>
            <a:pPr>
              <a:defRPr/>
            </a:pPr>
            <a:fld id="{0CF9D050-FEF8-4719-A0D1-A75A3E0950B4}" type="slidenum">
              <a:rPr lang="en-US"/>
              <a:pPr>
                <a:defRPr/>
              </a:pPr>
              <a:t>‹#›</a:t>
            </a:fld>
            <a:endParaRPr lang="en-US"/>
          </a:p>
        </p:txBody>
      </p:sp>
    </p:spTree>
    <p:extLst>
      <p:ext uri="{BB962C8B-B14F-4D97-AF65-F5344CB8AC3E}">
        <p14:creationId xmlns:p14="http://schemas.microsoft.com/office/powerpoint/2010/main" val="3165459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a:prstGeom prst="rect">
            <a:avLst/>
          </a:prstGeo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a:prstGeom prst="rect">
            <a:avLst/>
          </a:prstGeo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586536" y="612648"/>
            <a:ext cx="957264" cy="457200"/>
          </a:xfrm>
          <a:prstGeom prst="rect">
            <a:avLst/>
          </a:prstGeom>
        </p:spPr>
        <p:txBody>
          <a:bodyPr/>
          <a:lstStyle/>
          <a:p>
            <a:fld id="{3F161264-3B64-4BC1-9B7A-E2D5424E4082}" type="datetimeFigureOut">
              <a:rPr lang="en-US" smtClean="0"/>
              <a:t>8/12/2014</a:t>
            </a:fld>
            <a:endParaRPr lang="en-US"/>
          </a:p>
        </p:txBody>
      </p:sp>
      <p:sp>
        <p:nvSpPr>
          <p:cNvPr id="5" name="Footer Placeholder 4"/>
          <p:cNvSpPr>
            <a:spLocks noGrp="1"/>
          </p:cNvSpPr>
          <p:nvPr>
            <p:ph type="ftr" sz="quarter" idx="11"/>
          </p:nvPr>
        </p:nvSpPr>
        <p:spPr>
          <a:xfrm>
            <a:off x="152400" y="6335969"/>
            <a:ext cx="1325880" cy="340809"/>
          </a:xfrm>
          <a:prstGeom prst="rect">
            <a:avLst/>
          </a:prstGeom>
        </p:spPr>
        <p:txBody>
          <a:bodyPr/>
          <a:lstStyle/>
          <a:p>
            <a:endParaRPr lang="en-US"/>
          </a:p>
        </p:txBody>
      </p:sp>
      <p:sp>
        <p:nvSpPr>
          <p:cNvPr id="6" name="Slide Number Placeholder 5"/>
          <p:cNvSpPr>
            <a:spLocks noGrp="1"/>
          </p:cNvSpPr>
          <p:nvPr>
            <p:ph type="sldNum" sz="quarter" idx="12"/>
          </p:nvPr>
        </p:nvSpPr>
        <p:spPr>
          <a:xfrm>
            <a:off x="8174736" y="2272"/>
            <a:ext cx="762000" cy="365760"/>
          </a:xfrm>
          <a:prstGeom prst="rect">
            <a:avLst/>
          </a:prstGeom>
        </p:spPr>
        <p:txBody>
          <a:bodyPr/>
          <a:lstStyle/>
          <a:p>
            <a:fld id="{866232C6-3604-48E1-8962-93C78CB1DA8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2362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80251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E099E1CE-754B-4FE6-881A-DE4916C8A6C2}" type="datetimeFigureOut">
              <a:rPr lang="en-US"/>
              <a:pPr>
                <a:defRPr/>
              </a:pPr>
              <a:t>8/12/2014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4FB76098-DB93-4CC8-BD41-0CA964C39043}" type="slidenum">
              <a:rPr lang="en-US"/>
              <a:pPr>
                <a:defRPr/>
              </a:pPr>
              <a:t>‹#›</a:t>
            </a:fld>
            <a:endParaRPr lang="en-US"/>
          </a:p>
        </p:txBody>
      </p:sp>
    </p:spTree>
    <p:extLst>
      <p:ext uri="{BB962C8B-B14F-4D97-AF65-F5344CB8AC3E}">
        <p14:creationId xmlns:p14="http://schemas.microsoft.com/office/powerpoint/2010/main" val="903951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2F6E778A-A475-4B1A-A862-C4BDE32CCECB}" type="datetimeFigureOut">
              <a:rPr lang="en-US"/>
              <a:pPr>
                <a:defRPr/>
              </a:pPr>
              <a:t>8/12/2014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7D4B83C3-EEE1-4988-B263-80404BA52CC1}" type="slidenum">
              <a:rPr lang="en-US"/>
              <a:pPr>
                <a:defRPr/>
              </a:pPr>
              <a:t>‹#›</a:t>
            </a:fld>
            <a:endParaRPr lang="en-US"/>
          </a:p>
        </p:txBody>
      </p:sp>
    </p:spTree>
    <p:extLst>
      <p:ext uri="{BB962C8B-B14F-4D97-AF65-F5344CB8AC3E}">
        <p14:creationId xmlns:p14="http://schemas.microsoft.com/office/powerpoint/2010/main" val="2128144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dt" sz="half" idx="10"/>
          </p:nvPr>
        </p:nvSpPr>
        <p:spPr>
          <a:xfrm>
            <a:off x="1066800" y="6324600"/>
            <a:ext cx="1905000" cy="457200"/>
          </a:xfrm>
          <a:prstGeom prst="rect">
            <a:avLst/>
          </a:prstGeom>
        </p:spPr>
        <p:txBody>
          <a:bodyPr/>
          <a:lstStyle>
            <a:lvl1pPr>
              <a:defRPr/>
            </a:lvl1pPr>
          </a:lstStyle>
          <a:p>
            <a:pPr>
              <a:defRPr/>
            </a:pPr>
            <a:endParaRPr lang="en-US"/>
          </a:p>
        </p:txBody>
      </p:sp>
      <p:sp>
        <p:nvSpPr>
          <p:cNvPr id="6" name="Rectangle 14"/>
          <p:cNvSpPr>
            <a:spLocks noGrp="1" noChangeArrowheads="1"/>
          </p:cNvSpPr>
          <p:nvPr>
            <p:ph type="ftr" sz="quarter" idx="11"/>
          </p:nvPr>
        </p:nvSpPr>
        <p:spPr>
          <a:xfrm>
            <a:off x="3505200" y="6324600"/>
            <a:ext cx="2895600" cy="457200"/>
          </a:xfrm>
          <a:prstGeom prst="rect">
            <a:avLst/>
          </a:prstGeom>
        </p:spPr>
        <p:txBody>
          <a:bodyPr/>
          <a:lstStyle>
            <a:lvl1pPr>
              <a:defRPr/>
            </a:lvl1pPr>
          </a:lstStyle>
          <a:p>
            <a:pPr>
              <a:defRPr/>
            </a:pPr>
            <a:endParaRPr lang="en-US"/>
          </a:p>
        </p:txBody>
      </p:sp>
      <p:sp>
        <p:nvSpPr>
          <p:cNvPr id="7" name="Rectangle 15"/>
          <p:cNvSpPr>
            <a:spLocks noGrp="1" noChangeArrowheads="1"/>
          </p:cNvSpPr>
          <p:nvPr>
            <p:ph type="sldNum" sz="quarter" idx="12"/>
          </p:nvPr>
        </p:nvSpPr>
        <p:spPr>
          <a:xfrm>
            <a:off x="6934200" y="6324600"/>
            <a:ext cx="1905000" cy="457200"/>
          </a:xfrm>
          <a:prstGeom prst="rect">
            <a:avLst/>
          </a:prstGeom>
        </p:spPr>
        <p:txBody>
          <a:bodyPr/>
          <a:lstStyle>
            <a:lvl1pPr>
              <a:defRPr/>
            </a:lvl1pPr>
          </a:lstStyle>
          <a:p>
            <a:pPr>
              <a:defRPr/>
            </a:pPr>
            <a:fld id="{F6598F29-CFBE-442F-A981-79C97499004F}" type="slidenum">
              <a:rPr lang="en-US"/>
              <a:pPr>
                <a:defRPr/>
              </a:pPr>
              <a:t>‹#›</a:t>
            </a:fld>
            <a:endParaRPr lang="en-US"/>
          </a:p>
        </p:txBody>
      </p:sp>
    </p:spTree>
    <p:extLst>
      <p:ext uri="{BB962C8B-B14F-4D97-AF65-F5344CB8AC3E}">
        <p14:creationId xmlns:p14="http://schemas.microsoft.com/office/powerpoint/2010/main" val="202948590"/>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6" descr="AMAC PPT Cover Final.jpg"/>
          <p:cNvPicPr>
            <a:picLocks noChangeAspect="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0" y="7938"/>
            <a:ext cx="9144000"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67" r:id="rId1"/>
    <p:sldLayoutId id="2147483881" r:id="rId2"/>
    <p:sldLayoutId id="2147483883" r:id="rId3"/>
    <p:sldLayoutId id="2147483885" r:id="rId4"/>
    <p:sldLayoutId id="2147483891" r:id="rId5"/>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6" descr="AMAC. T4L Interior AMAC only.jpg"/>
          <p:cNvPicPr>
            <a:picLocks noChangeAspect="1"/>
          </p:cNvPicPr>
          <p:nvPr userDrawn="1"/>
        </p:nvPicPr>
        <p:blipFill>
          <a:blip r:embed="rId8" cstate="email">
            <a:extLst>
              <a:ext uri="{28A0092B-C50C-407E-A947-70E740481C1C}">
                <a14:useLocalDpi xmlns:a14="http://schemas.microsoft.com/office/drawing/2010/main"/>
              </a:ext>
            </a:extLst>
          </a:blip>
          <a:srcRect/>
          <a:stretch>
            <a:fillRect/>
          </a:stretch>
        </p:blipFill>
        <p:spPr bwMode="auto">
          <a:xfrm>
            <a:off x="0" y="0"/>
            <a:ext cx="914400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a:xfrm>
            <a:off x="0" y="6781800"/>
            <a:ext cx="9144000" cy="136525"/>
          </a:xfrm>
          <a:prstGeom prst="rect">
            <a:avLst/>
          </a:prstGeom>
          <a:solidFill>
            <a:srgbClr val="EFA52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868" r:id="rId1"/>
    <p:sldLayoutId id="2147483873" r:id="rId2"/>
    <p:sldLayoutId id="2147483876" r:id="rId3"/>
    <p:sldLayoutId id="2147483889" r:id="rId4"/>
    <p:sldLayoutId id="2147483890" r:id="rId5"/>
    <p:sldLayoutId id="2147483893" r:id="rId6"/>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6" descr="AMAC.PPT.Interior w-AAW.jp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a:xfrm>
            <a:off x="0" y="6781800"/>
            <a:ext cx="9144000" cy="136525"/>
          </a:xfrm>
          <a:prstGeom prst="rect">
            <a:avLst/>
          </a:prstGeom>
          <a:solidFill>
            <a:srgbClr val="EFA52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869" r:id="rId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781800"/>
            <a:ext cx="9144000" cy="136525"/>
          </a:xfrm>
          <a:prstGeom prst="rect">
            <a:avLst/>
          </a:prstGeom>
          <a:solidFill>
            <a:srgbClr val="EFA52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4099" name="Picture 7" descr="AMAC.PPT.Interior w-ATN.jp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0" y="0"/>
            <a:ext cx="9163050" cy="99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70" r:id="rId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49923" y="2514600"/>
            <a:ext cx="7772400" cy="1362075"/>
          </a:xfrm>
        </p:spPr>
        <p:txBody>
          <a:bodyPr/>
          <a:lstStyle/>
          <a:p>
            <a:pPr algn="ctr"/>
            <a:r>
              <a:rPr lang="en-US" sz="3600" dirty="0" smtClean="0"/>
              <a:t>Policies and Procedures and How to use SRI Database</a:t>
            </a:r>
            <a:endParaRPr lang="en-US" sz="3600" dirty="0"/>
          </a:p>
        </p:txBody>
      </p:sp>
      <p:sp>
        <p:nvSpPr>
          <p:cNvPr id="6" name="Text Placeholder 5"/>
          <p:cNvSpPr>
            <a:spLocks noGrp="1"/>
          </p:cNvSpPr>
          <p:nvPr>
            <p:ph type="body" idx="1"/>
          </p:nvPr>
        </p:nvSpPr>
        <p:spPr>
          <a:xfrm>
            <a:off x="722313" y="4038600"/>
            <a:ext cx="7772400" cy="1509712"/>
          </a:xfrm>
        </p:spPr>
        <p:txBody>
          <a:bodyPr/>
          <a:lstStyle/>
          <a:p>
            <a:endParaRPr lang="en-US"/>
          </a:p>
        </p:txBody>
      </p:sp>
    </p:spTree>
    <p:extLst>
      <p:ext uri="{BB962C8B-B14F-4D97-AF65-F5344CB8AC3E}">
        <p14:creationId xmlns:p14="http://schemas.microsoft.com/office/powerpoint/2010/main" val="4508259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a:xfrm>
            <a:off x="139470" y="1676400"/>
            <a:ext cx="4038600" cy="4525963"/>
          </a:xfrm>
        </p:spPr>
        <p:txBody>
          <a:bodyPr/>
          <a:lstStyle/>
          <a:p>
            <a:r>
              <a:rPr lang="en-US" dirty="0" smtClean="0"/>
              <a:t>Once you have selected the individual you will scroll to the bottom  and will see DSRS</a:t>
            </a:r>
          </a:p>
          <a:p>
            <a:r>
              <a:rPr lang="en-US" dirty="0"/>
              <a:t>C</a:t>
            </a:r>
            <a:r>
              <a:rPr lang="en-US" dirty="0" smtClean="0"/>
              <a:t>lick on Add DSR</a:t>
            </a:r>
            <a:endParaRPr lang="en-US" dirty="0"/>
          </a:p>
        </p:txBody>
      </p:sp>
      <p:sp>
        <p:nvSpPr>
          <p:cNvPr id="4" name="Content Placeholder 3"/>
          <p:cNvSpPr>
            <a:spLocks noGrp="1"/>
          </p:cNvSpPr>
          <p:nvPr>
            <p:ph sz="half" idx="2"/>
          </p:nvPr>
        </p:nvSpPr>
        <p:spPr/>
        <p:txBody>
          <a:bodyPr/>
          <a:lstStyle/>
          <a:p>
            <a:endParaRPr lang="en-US" dirty="0"/>
          </a:p>
        </p:txBody>
      </p:sp>
      <p:pic>
        <p:nvPicPr>
          <p:cNvPr id="5122" name="Picture 2" descr="https://gatfl.gatech.edu/sri/customers/index/last_name/" title="Screen Shot of Individual Custom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1516" y="7256"/>
            <a:ext cx="8809633" cy="6850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descr="Red Box is around Add DSR where you click for adding a new DSR" title="Red Box around Add DSR"/>
          <p:cNvSpPr/>
          <p:nvPr/>
        </p:nvSpPr>
        <p:spPr>
          <a:xfrm>
            <a:off x="6248400" y="4114800"/>
            <a:ext cx="457200" cy="457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7898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a:xfrm>
            <a:off x="58057" y="1417638"/>
            <a:ext cx="4038600" cy="4525963"/>
          </a:xfrm>
        </p:spPr>
        <p:txBody>
          <a:bodyPr>
            <a:normAutofit fontScale="92500" lnSpcReduction="10000"/>
          </a:bodyPr>
          <a:lstStyle/>
          <a:p>
            <a:r>
              <a:rPr lang="en-US" dirty="0" smtClean="0"/>
              <a:t>You will complete the DSR form</a:t>
            </a:r>
          </a:p>
          <a:p>
            <a:r>
              <a:rPr lang="en-US" dirty="0" smtClean="0"/>
              <a:t>Be sure to add your Service Center</a:t>
            </a:r>
          </a:p>
          <a:p>
            <a:r>
              <a:rPr lang="en-US" dirty="0" smtClean="0"/>
              <a:t>You have to opportunity to attach a file for the Success Story</a:t>
            </a:r>
          </a:p>
          <a:p>
            <a:r>
              <a:rPr lang="en-US" dirty="0" smtClean="0"/>
              <a:t>When completed you will Click Add underneath the Success Story</a:t>
            </a:r>
          </a:p>
          <a:p>
            <a:endParaRPr lang="en-US" dirty="0"/>
          </a:p>
        </p:txBody>
      </p:sp>
      <p:sp>
        <p:nvSpPr>
          <p:cNvPr id="4" name="Content Placeholder 3"/>
          <p:cNvSpPr>
            <a:spLocks noGrp="1"/>
          </p:cNvSpPr>
          <p:nvPr>
            <p:ph sz="half" idx="2"/>
          </p:nvPr>
        </p:nvSpPr>
        <p:spPr/>
        <p:txBody>
          <a:bodyPr>
            <a:normAutofit fontScale="92500" lnSpcReduction="10000"/>
          </a:bodyPr>
          <a:lstStyle/>
          <a:p>
            <a:endParaRPr lang="en-US" dirty="0"/>
          </a:p>
        </p:txBody>
      </p:sp>
      <p:pic>
        <p:nvPicPr>
          <p:cNvPr id="6146" name="Picture 2" descr="Screen shot of new DRS form. Can be found at https://gatfl.gatech.edu/sri/customers/view/146" title="Screen Shot of new DSR For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1"/>
            <a:ext cx="9758363"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descr="Red Box to show where to add Service Center on screen shot" title="Red Box around Service Center"/>
          <p:cNvSpPr/>
          <p:nvPr/>
        </p:nvSpPr>
        <p:spPr>
          <a:xfrm>
            <a:off x="9525000" y="152400"/>
            <a:ext cx="2667000" cy="533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descr="Red Box indicates where to attach files on the screenshot" title="Red Box around Attach File"/>
          <p:cNvSpPr/>
          <p:nvPr/>
        </p:nvSpPr>
        <p:spPr>
          <a:xfrm>
            <a:off x="6553200" y="6553200"/>
            <a:ext cx="19050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0868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646" y="92930"/>
            <a:ext cx="8229600" cy="1143000"/>
          </a:xfrm>
        </p:spPr>
        <p:txBody>
          <a:bodyPr/>
          <a:lstStyle/>
          <a:p>
            <a:r>
              <a:rPr lang="en-US" sz="3200" dirty="0" smtClean="0">
                <a:solidFill>
                  <a:schemeClr val="bg1"/>
                </a:solidFill>
              </a:rPr>
              <a:t>Adding New DSR Reutilization</a:t>
            </a:r>
            <a:endParaRPr lang="en-US" sz="3200" dirty="0">
              <a:solidFill>
                <a:schemeClr val="bg1"/>
              </a:solidFill>
            </a:endParaRPr>
          </a:p>
        </p:txBody>
      </p:sp>
      <p:sp>
        <p:nvSpPr>
          <p:cNvPr id="3" name="Content Placeholder 2"/>
          <p:cNvSpPr>
            <a:spLocks noGrp="1"/>
          </p:cNvSpPr>
          <p:nvPr>
            <p:ph sz="half" idx="1"/>
          </p:nvPr>
        </p:nvSpPr>
        <p:spPr>
          <a:xfrm>
            <a:off x="228600" y="1500368"/>
            <a:ext cx="4038600" cy="4525963"/>
          </a:xfrm>
        </p:spPr>
        <p:txBody>
          <a:bodyPr/>
          <a:lstStyle/>
          <a:p>
            <a:r>
              <a:rPr lang="en-US" dirty="0" smtClean="0"/>
              <a:t>Click on DSR</a:t>
            </a:r>
          </a:p>
          <a:p>
            <a:pPr marL="0" indent="0">
              <a:buNone/>
            </a:pPr>
            <a:r>
              <a:rPr lang="en-US" dirty="0"/>
              <a:t> </a:t>
            </a:r>
            <a:r>
              <a:rPr lang="en-US" dirty="0" smtClean="0"/>
              <a:t>    Reutilization</a:t>
            </a:r>
          </a:p>
          <a:p>
            <a:r>
              <a:rPr lang="en-US" dirty="0" smtClean="0"/>
              <a:t>Find Customer by ID</a:t>
            </a:r>
          </a:p>
          <a:p>
            <a:r>
              <a:rPr lang="en-US" dirty="0"/>
              <a:t>o</a:t>
            </a:r>
            <a:r>
              <a:rPr lang="en-US" dirty="0" smtClean="0"/>
              <a:t>r Last Name</a:t>
            </a:r>
            <a:endParaRPr lang="en-US" dirty="0"/>
          </a:p>
        </p:txBody>
      </p:sp>
      <p:sp>
        <p:nvSpPr>
          <p:cNvPr id="4" name="Content Placeholder 3"/>
          <p:cNvSpPr>
            <a:spLocks noGrp="1"/>
          </p:cNvSpPr>
          <p:nvPr>
            <p:ph sz="half" idx="2"/>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1219200"/>
            <a:ext cx="6720840"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800600" y="2590800"/>
            <a:ext cx="5181600" cy="3429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962400" y="2743200"/>
            <a:ext cx="8382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800600" y="1447800"/>
            <a:ext cx="2438400" cy="609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0973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r>
              <a:rPr lang="en-US" dirty="0" smtClean="0"/>
              <a:t>Scroll to bottom </a:t>
            </a:r>
          </a:p>
          <a:p>
            <a:pPr marL="0" indent="0">
              <a:buNone/>
            </a:pPr>
            <a:r>
              <a:rPr lang="en-US" dirty="0"/>
              <a:t> </a:t>
            </a:r>
            <a:r>
              <a:rPr lang="en-US" dirty="0" smtClean="0"/>
              <a:t>    and click on Add </a:t>
            </a:r>
          </a:p>
          <a:p>
            <a:pPr marL="0" indent="0">
              <a:buNone/>
            </a:pPr>
            <a:r>
              <a:rPr lang="en-US" dirty="0" smtClean="0"/>
              <a:t>     Star Network</a:t>
            </a:r>
            <a:endParaRPr lang="en-US" dirty="0"/>
          </a:p>
        </p:txBody>
      </p:sp>
      <p:sp>
        <p:nvSpPr>
          <p:cNvPr id="4" name="Content Placeholder 3"/>
          <p:cNvSpPr>
            <a:spLocks noGrp="1"/>
          </p:cNvSpPr>
          <p:nvPr>
            <p:ph sz="half" idx="2"/>
          </p:nvPr>
        </p:nvSpPr>
        <p:spPr/>
        <p:txBody>
          <a:bodyPr/>
          <a:lstStyle/>
          <a:p>
            <a:endParaRPr lang="en-US" dirty="0"/>
          </a:p>
        </p:txBody>
      </p:sp>
      <p:pic>
        <p:nvPicPr>
          <p:cNvPr id="4098" name="Picture 2" descr="Form can be viewed at https://gatfl.gatech.edu/sri/customers/view/146" title="Screen Shot of New DSR For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13446"/>
            <a:ext cx="7955280" cy="6844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descr="Red box indicates where to click on Add Star Network on the screen shot" title="Red Box around Add Star Network"/>
          <p:cNvSpPr/>
          <p:nvPr/>
        </p:nvSpPr>
        <p:spPr>
          <a:xfrm>
            <a:off x="5638800" y="5562600"/>
            <a:ext cx="914400" cy="533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54359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r>
              <a:rPr lang="en-US" dirty="0" smtClean="0"/>
              <a:t>Fill out Form</a:t>
            </a:r>
          </a:p>
          <a:p>
            <a:r>
              <a:rPr lang="en-US" dirty="0" smtClean="0"/>
              <a:t>Click Add</a:t>
            </a:r>
            <a:endParaRPr lang="en-US" dirty="0"/>
          </a:p>
        </p:txBody>
      </p:sp>
      <p:sp>
        <p:nvSpPr>
          <p:cNvPr id="4" name="Content Placeholder 3"/>
          <p:cNvSpPr>
            <a:spLocks noGrp="1"/>
          </p:cNvSpPr>
          <p:nvPr>
            <p:ph sz="half" idx="2"/>
          </p:nvPr>
        </p:nvSpPr>
        <p:spPr/>
        <p:txBody>
          <a:bodyPr/>
          <a:lstStyle/>
          <a:p>
            <a:endParaRPr lang="en-US" dirty="0"/>
          </a:p>
        </p:txBody>
      </p:sp>
      <p:pic>
        <p:nvPicPr>
          <p:cNvPr id="5122" name="Picture 2" descr="Screen shot can be viewed&#10;https://gatfl.gatech.edu/sri/stars/add/146" title="Screen Shot of Add Star Network For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0"/>
            <a:ext cx="7924800" cy="693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descr="Red box indicates catagories that need to be filled on form" title="Red Box around catagories"/>
          <p:cNvSpPr/>
          <p:nvPr/>
        </p:nvSpPr>
        <p:spPr>
          <a:xfrm>
            <a:off x="4724400" y="1143000"/>
            <a:ext cx="986118" cy="3352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descr="Red box indicates where the add button on the screen shot" title="Red Box around Add"/>
          <p:cNvSpPr/>
          <p:nvPr/>
        </p:nvSpPr>
        <p:spPr>
          <a:xfrm>
            <a:off x="4876800" y="4495800"/>
            <a:ext cx="4572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67661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solidFill>
                  <a:schemeClr val="bg1"/>
                </a:solidFill>
              </a:rPr>
              <a:t>Adding Device Demo</a:t>
            </a:r>
            <a:endParaRPr lang="en-US" dirty="0">
              <a:solidFill>
                <a:schemeClr val="bg1"/>
              </a:solidFill>
            </a:endParaRPr>
          </a:p>
        </p:txBody>
      </p:sp>
      <p:sp>
        <p:nvSpPr>
          <p:cNvPr id="3" name="Content Placeholder 2"/>
          <p:cNvSpPr>
            <a:spLocks noGrp="1"/>
          </p:cNvSpPr>
          <p:nvPr>
            <p:ph sz="half" idx="1"/>
          </p:nvPr>
        </p:nvSpPr>
        <p:spPr>
          <a:xfrm>
            <a:off x="18143" y="1699418"/>
            <a:ext cx="4038600" cy="4525963"/>
          </a:xfrm>
        </p:spPr>
        <p:txBody>
          <a:bodyPr/>
          <a:lstStyle/>
          <a:p>
            <a:r>
              <a:rPr lang="en-US" dirty="0" smtClean="0"/>
              <a:t>Click on Add beside Device Demo</a:t>
            </a:r>
            <a:endParaRPr lang="en-US" dirty="0"/>
          </a:p>
        </p:txBody>
      </p:sp>
      <p:sp>
        <p:nvSpPr>
          <p:cNvPr id="4" name="Content Placeholder 3"/>
          <p:cNvSpPr>
            <a:spLocks noGrp="1"/>
          </p:cNvSpPr>
          <p:nvPr>
            <p:ph sz="half" idx="2"/>
          </p:nvPr>
        </p:nvSpPr>
        <p:spPr/>
        <p:txBody>
          <a:bodyPr/>
          <a:lstStyle/>
          <a:p>
            <a:endParaRPr lang="en-US" dirty="0"/>
          </a:p>
        </p:txBody>
      </p:sp>
      <p:pic>
        <p:nvPicPr>
          <p:cNvPr id="7170" name="Picture 2" descr="Screenshot of Device Demo and can be found at&#10;https://gatfl.gatech.edu/sri/stars/add/146" title="Screen Shot of New Device Demo for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4057" y="1066800"/>
            <a:ext cx="9758363"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descr="Red Box indicates where to add Device demo on the screen shot" title="Red Box around Add"/>
          <p:cNvSpPr/>
          <p:nvPr/>
        </p:nvSpPr>
        <p:spPr>
          <a:xfrm>
            <a:off x="4953000" y="5334000"/>
            <a:ext cx="6096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84773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a:xfrm>
            <a:off x="-10886" y="1524000"/>
            <a:ext cx="4038600" cy="4525963"/>
          </a:xfrm>
        </p:spPr>
        <p:txBody>
          <a:bodyPr/>
          <a:lstStyle/>
          <a:p>
            <a:r>
              <a:rPr lang="en-US" dirty="0" smtClean="0"/>
              <a:t>Click to choose your individual</a:t>
            </a:r>
          </a:p>
          <a:p>
            <a:r>
              <a:rPr lang="en-US" dirty="0" smtClean="0"/>
              <a:t>Complete Form</a:t>
            </a:r>
          </a:p>
          <a:p>
            <a:r>
              <a:rPr lang="en-US" dirty="0" smtClean="0"/>
              <a:t>Number of people at the demo includes family members, teachers, therapists, </a:t>
            </a:r>
            <a:r>
              <a:rPr lang="en-US" dirty="0" err="1" smtClean="0"/>
              <a:t>etc</a:t>
            </a:r>
            <a:endParaRPr lang="en-US" dirty="0" smtClean="0"/>
          </a:p>
          <a:p>
            <a:r>
              <a:rPr lang="en-US" dirty="0" smtClean="0"/>
              <a:t>Click Add</a:t>
            </a:r>
            <a:endParaRPr lang="en-US" dirty="0"/>
          </a:p>
        </p:txBody>
      </p:sp>
      <p:sp>
        <p:nvSpPr>
          <p:cNvPr id="4" name="Content Placeholder 3"/>
          <p:cNvSpPr>
            <a:spLocks noGrp="1"/>
          </p:cNvSpPr>
          <p:nvPr>
            <p:ph sz="half" idx="2"/>
          </p:nvPr>
        </p:nvSpPr>
        <p:spPr/>
        <p:txBody>
          <a:bodyPr/>
          <a:lstStyle/>
          <a:p>
            <a:endParaRPr lang="en-US" dirty="0"/>
          </a:p>
        </p:txBody>
      </p:sp>
      <p:pic>
        <p:nvPicPr>
          <p:cNvPr id="8194" name="Picture 2" descr="This is a screen shot of adding a new device demo. Link can be found at&#10;https://gatfl.gatech.edu/sri/stars/add/146" title="Screen Shot of Device Dem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473" y="0"/>
            <a:ext cx="6553200" cy="68857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descr="Red box indicates where to add customer on Add Device Demo" title="Red Box arounf Customer"/>
          <p:cNvSpPr/>
          <p:nvPr/>
        </p:nvSpPr>
        <p:spPr>
          <a:xfrm>
            <a:off x="5410200" y="1143000"/>
            <a:ext cx="4572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descr="Red box indicates where to add People at Demo on the screenshot" title="Red box around People at Demo"/>
          <p:cNvSpPr/>
          <p:nvPr/>
        </p:nvSpPr>
        <p:spPr>
          <a:xfrm>
            <a:off x="5257800" y="1905000"/>
            <a:ext cx="6096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descr="Red Box indicates where the add on the screen shot" title="Red Box around Add"/>
          <p:cNvSpPr/>
          <p:nvPr/>
        </p:nvSpPr>
        <p:spPr>
          <a:xfrm>
            <a:off x="5257800" y="5715000"/>
            <a:ext cx="3048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57299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229600" cy="1143000"/>
          </a:xfrm>
        </p:spPr>
        <p:txBody>
          <a:bodyPr/>
          <a:lstStyle/>
          <a:p>
            <a:pPr algn="r"/>
            <a:r>
              <a:rPr lang="en-US" dirty="0" smtClean="0">
                <a:solidFill>
                  <a:schemeClr val="bg1"/>
                </a:solidFill>
              </a:rPr>
              <a:t>Equipment Loan</a:t>
            </a:r>
            <a:endParaRPr lang="en-US" dirty="0">
              <a:solidFill>
                <a:schemeClr val="bg1"/>
              </a:solidFill>
            </a:endParaRPr>
          </a:p>
        </p:txBody>
      </p:sp>
      <p:sp>
        <p:nvSpPr>
          <p:cNvPr id="3" name="Content Placeholder 2"/>
          <p:cNvSpPr>
            <a:spLocks noGrp="1"/>
          </p:cNvSpPr>
          <p:nvPr>
            <p:ph sz="half" idx="1"/>
          </p:nvPr>
        </p:nvSpPr>
        <p:spPr>
          <a:xfrm>
            <a:off x="0" y="1524000"/>
            <a:ext cx="4038600" cy="4525963"/>
          </a:xfrm>
        </p:spPr>
        <p:txBody>
          <a:bodyPr/>
          <a:lstStyle/>
          <a:p>
            <a:r>
              <a:rPr lang="en-US" dirty="0" smtClean="0"/>
              <a:t>Click on Add beside Equipment Loan </a:t>
            </a:r>
            <a:endParaRPr lang="en-US" dirty="0"/>
          </a:p>
        </p:txBody>
      </p:sp>
      <p:sp>
        <p:nvSpPr>
          <p:cNvPr id="4" name="Content Placeholder 3"/>
          <p:cNvSpPr>
            <a:spLocks noGrp="1"/>
          </p:cNvSpPr>
          <p:nvPr>
            <p:ph sz="half" idx="2"/>
          </p:nvPr>
        </p:nvSpPr>
        <p:spPr/>
        <p:txBody>
          <a:bodyPr/>
          <a:lstStyle/>
          <a:p>
            <a:endParaRPr lang="en-US"/>
          </a:p>
        </p:txBody>
      </p:sp>
      <p:pic>
        <p:nvPicPr>
          <p:cNvPr id="10242" name="Picture 2" descr="Screen shot of Equipment Loan form can be found at&#10;https://gatfl.gatech.edu/sri/stars/add/146" title="Screen Shot of Device Lo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838200"/>
            <a:ext cx="10029428" cy="601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descr="Red box indicates where to add equipment loan on screen shot" title="Red Box around Add"/>
          <p:cNvSpPr/>
          <p:nvPr/>
        </p:nvSpPr>
        <p:spPr>
          <a:xfrm>
            <a:off x="4953000" y="4495800"/>
            <a:ext cx="5334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67619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1"/>
          </p:nvPr>
        </p:nvSpPr>
        <p:spPr>
          <a:xfrm>
            <a:off x="228600" y="1524000"/>
            <a:ext cx="4038600" cy="4525963"/>
          </a:xfrm>
        </p:spPr>
        <p:txBody>
          <a:bodyPr/>
          <a:lstStyle/>
          <a:p>
            <a:r>
              <a:rPr lang="en-US" dirty="0" smtClean="0"/>
              <a:t>Complete the form</a:t>
            </a:r>
          </a:p>
          <a:p>
            <a:r>
              <a:rPr lang="en-US" dirty="0" smtClean="0"/>
              <a:t>Click Add</a:t>
            </a:r>
            <a:endParaRPr lang="en-US" dirty="0"/>
          </a:p>
        </p:txBody>
      </p:sp>
      <p:sp>
        <p:nvSpPr>
          <p:cNvPr id="4" name="Content Placeholder 3"/>
          <p:cNvSpPr>
            <a:spLocks noGrp="1"/>
          </p:cNvSpPr>
          <p:nvPr>
            <p:ph sz="half" idx="2"/>
          </p:nvPr>
        </p:nvSpPr>
        <p:spPr/>
        <p:txBody>
          <a:bodyPr/>
          <a:lstStyle/>
          <a:p>
            <a:endParaRPr lang="en-US" dirty="0"/>
          </a:p>
        </p:txBody>
      </p:sp>
      <p:pic>
        <p:nvPicPr>
          <p:cNvPr id="11266" name="Picture 2" descr="Shows completed equipment loan form&#10;https://gatfl.gatech.edu/sri/stars/add/146" title="Screen shot of completed Equipment Loan for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0"/>
            <a:ext cx="8210550" cy="6992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descr="Red box incidactes that these catagories must be completed on form on screenshot" title="Red box around catagories"/>
          <p:cNvSpPr/>
          <p:nvPr/>
        </p:nvSpPr>
        <p:spPr>
          <a:xfrm>
            <a:off x="5105400" y="990600"/>
            <a:ext cx="838200" cy="4572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descr="Red box indicates where to click add on screen shot" title="Red Box around Add"/>
          <p:cNvSpPr/>
          <p:nvPr/>
        </p:nvSpPr>
        <p:spPr>
          <a:xfrm>
            <a:off x="5105400" y="5638800"/>
            <a:ext cx="3048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09882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dirty="0" smtClean="0">
                <a:solidFill>
                  <a:schemeClr val="bg1"/>
                </a:solidFill>
              </a:rPr>
              <a:t>Adding New Inventory</a:t>
            </a:r>
            <a:endParaRPr lang="en-US" dirty="0">
              <a:solidFill>
                <a:schemeClr val="bg1"/>
              </a:solidFill>
            </a:endParaRPr>
          </a:p>
        </p:txBody>
      </p:sp>
      <p:sp>
        <p:nvSpPr>
          <p:cNvPr id="3" name="Content Placeholder 2"/>
          <p:cNvSpPr>
            <a:spLocks noGrp="1"/>
          </p:cNvSpPr>
          <p:nvPr>
            <p:ph sz="half" idx="1"/>
          </p:nvPr>
        </p:nvSpPr>
        <p:spPr>
          <a:xfrm>
            <a:off x="152400" y="1600200"/>
            <a:ext cx="4038600" cy="4525963"/>
          </a:xfrm>
        </p:spPr>
        <p:txBody>
          <a:bodyPr/>
          <a:lstStyle/>
          <a:p>
            <a:r>
              <a:rPr lang="en-US" dirty="0" smtClean="0"/>
              <a:t>Click on Add beside Equipment Inventory</a:t>
            </a:r>
          </a:p>
        </p:txBody>
      </p:sp>
      <p:sp>
        <p:nvSpPr>
          <p:cNvPr id="4" name="Content Placeholder 3"/>
          <p:cNvSpPr>
            <a:spLocks noGrp="1"/>
          </p:cNvSpPr>
          <p:nvPr>
            <p:ph sz="half" idx="2"/>
          </p:nvPr>
        </p:nvSpPr>
        <p:spPr/>
        <p:txBody>
          <a:bodyPr/>
          <a:lstStyle/>
          <a:p>
            <a:endParaRPr lang="en-US" dirty="0"/>
          </a:p>
        </p:txBody>
      </p:sp>
      <p:pic>
        <p:nvPicPr>
          <p:cNvPr id="9218" name="Picture 2" descr="screen shot of adding inventory form can be view at &#10;https://gatfl.gatech.edu/sri/items/add" title="Screen shot of Adding Invento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1066800"/>
            <a:ext cx="8695673"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descr="Red box indicates where to add inventory on the screen shot" title="Red Box around add"/>
          <p:cNvSpPr/>
          <p:nvPr/>
        </p:nvSpPr>
        <p:spPr>
          <a:xfrm>
            <a:off x="5029200" y="4724400"/>
            <a:ext cx="6096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4213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229600" cy="1143000"/>
          </a:xfrm>
        </p:spPr>
        <p:txBody>
          <a:bodyPr/>
          <a:lstStyle/>
          <a:p>
            <a:r>
              <a:rPr lang="en-US" sz="2800" dirty="0" smtClean="0"/>
              <a:t>Policies and Procedures for Device Loans</a:t>
            </a:r>
            <a:endParaRPr lang="en-US" sz="2800" dirty="0"/>
          </a:p>
        </p:txBody>
      </p:sp>
      <p:sp>
        <p:nvSpPr>
          <p:cNvPr id="3" name="Content Placeholder 2"/>
          <p:cNvSpPr>
            <a:spLocks noGrp="1"/>
          </p:cNvSpPr>
          <p:nvPr>
            <p:ph idx="1"/>
          </p:nvPr>
        </p:nvSpPr>
        <p:spPr>
          <a:xfrm>
            <a:off x="322385" y="1833806"/>
            <a:ext cx="8229600" cy="4525963"/>
          </a:xfrm>
        </p:spPr>
        <p:txBody>
          <a:bodyPr/>
          <a:lstStyle/>
          <a:p>
            <a:pPr marL="0" indent="0">
              <a:buNone/>
            </a:pPr>
            <a:r>
              <a:rPr lang="en-US" sz="2800" dirty="0"/>
              <a:t>Device demonstrations compare the features and benefits of a particular AT device or category of devices for an individual or small group of individuals.  The purpose of a device demonstration is to enable an individual to make an informed choice. </a:t>
            </a:r>
            <a:endParaRPr lang="en-US" sz="2800" dirty="0" smtClean="0"/>
          </a:p>
          <a:p>
            <a:pPr marL="0" indent="0">
              <a:buNone/>
            </a:pPr>
            <a:endParaRPr lang="en-US" sz="2800" dirty="0"/>
          </a:p>
          <a:p>
            <a:pPr marL="0" indent="0">
              <a:buNone/>
            </a:pPr>
            <a:r>
              <a:rPr lang="en-US" sz="2800" dirty="0" smtClean="0"/>
              <a:t>	</a:t>
            </a:r>
            <a:r>
              <a:rPr lang="en-US" sz="2800" i="1" dirty="0" smtClean="0"/>
              <a:t>Catalyst</a:t>
            </a:r>
            <a:endParaRPr lang="en-US" sz="2800" i="1" dirty="0"/>
          </a:p>
        </p:txBody>
      </p:sp>
    </p:spTree>
    <p:extLst>
      <p:ext uri="{BB962C8B-B14F-4D97-AF65-F5344CB8AC3E}">
        <p14:creationId xmlns:p14="http://schemas.microsoft.com/office/powerpoint/2010/main" val="16720855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sz="half" idx="1"/>
          </p:nvPr>
        </p:nvSpPr>
        <p:spPr>
          <a:xfrm>
            <a:off x="0" y="1295400"/>
            <a:ext cx="4038600" cy="4525963"/>
          </a:xfrm>
        </p:spPr>
        <p:txBody>
          <a:bodyPr/>
          <a:lstStyle/>
          <a:p>
            <a:r>
              <a:rPr lang="en-US" dirty="0" smtClean="0"/>
              <a:t>Fill out the form</a:t>
            </a:r>
          </a:p>
          <a:p>
            <a:r>
              <a:rPr lang="en-US" dirty="0" smtClean="0"/>
              <a:t>Click Add at the </a:t>
            </a:r>
          </a:p>
          <a:p>
            <a:pPr marL="0" indent="0">
              <a:buNone/>
            </a:pPr>
            <a:r>
              <a:rPr lang="en-US" dirty="0" smtClean="0"/>
              <a:t>    bottom</a:t>
            </a:r>
            <a:endParaRPr lang="en-US" dirty="0"/>
          </a:p>
        </p:txBody>
      </p:sp>
      <p:sp>
        <p:nvSpPr>
          <p:cNvPr id="7" name="Content Placeholder 6"/>
          <p:cNvSpPr>
            <a:spLocks noGrp="1"/>
          </p:cNvSpPr>
          <p:nvPr>
            <p:ph sz="half" idx="2"/>
          </p:nvPr>
        </p:nvSpPr>
        <p:spPr/>
        <p:txBody>
          <a:bodyPr/>
          <a:lstStyle/>
          <a:p>
            <a:endParaRPr lang="en-US" dirty="0"/>
          </a:p>
        </p:txBody>
      </p:sp>
      <p:pic>
        <p:nvPicPr>
          <p:cNvPr id="1026" name="Picture 2" descr="Inventory form can be viewed at https://gatfl.gatech.edu/sri/items/add" title="Screen Shot of Inventory for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0"/>
            <a:ext cx="73152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descr="Red box indicates all the catagories that must be filled on screen shot" title="Red box around catagories screen shot of adding inventory"/>
          <p:cNvSpPr/>
          <p:nvPr/>
        </p:nvSpPr>
        <p:spPr>
          <a:xfrm>
            <a:off x="4728754" y="381000"/>
            <a:ext cx="762000" cy="5638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descr="Red box indicates where the add inventory button is located on screen shot" title="Red box around Add"/>
          <p:cNvSpPr/>
          <p:nvPr/>
        </p:nvSpPr>
        <p:spPr>
          <a:xfrm>
            <a:off x="4728754" y="6172200"/>
            <a:ext cx="300446"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75216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a:xfrm>
            <a:off x="0" y="1524000"/>
            <a:ext cx="4038600" cy="4525963"/>
          </a:xfrm>
        </p:spPr>
        <p:txBody>
          <a:bodyPr/>
          <a:lstStyle/>
          <a:p>
            <a:r>
              <a:rPr lang="en-US" dirty="0" smtClean="0"/>
              <a:t>Generates bar code number</a:t>
            </a:r>
          </a:p>
          <a:p>
            <a:r>
              <a:rPr lang="en-US" dirty="0" smtClean="0"/>
              <a:t>Gives you the opportunity to edit </a:t>
            </a:r>
          </a:p>
          <a:p>
            <a:pPr marL="0" indent="0">
              <a:buNone/>
            </a:pPr>
            <a:r>
              <a:rPr lang="en-US" dirty="0"/>
              <a:t> </a:t>
            </a:r>
            <a:r>
              <a:rPr lang="en-US" dirty="0" smtClean="0"/>
              <a:t>   or delete</a:t>
            </a:r>
          </a:p>
          <a:p>
            <a:r>
              <a:rPr lang="en-US" dirty="0" smtClean="0"/>
              <a:t>Equipment Loan</a:t>
            </a:r>
          </a:p>
          <a:p>
            <a:r>
              <a:rPr lang="en-US" dirty="0" smtClean="0"/>
              <a:t>Device Loan</a:t>
            </a:r>
            <a:endParaRPr lang="en-US" dirty="0"/>
          </a:p>
        </p:txBody>
      </p:sp>
      <p:sp>
        <p:nvSpPr>
          <p:cNvPr id="4" name="Content Placeholder 3"/>
          <p:cNvSpPr>
            <a:spLocks noGrp="1"/>
          </p:cNvSpPr>
          <p:nvPr>
            <p:ph sz="half" idx="2"/>
          </p:nvPr>
        </p:nvSpPr>
        <p:spPr/>
        <p:txBody>
          <a:bodyPr/>
          <a:lstStyle/>
          <a:p>
            <a:endParaRPr lang="en-US" dirty="0"/>
          </a:p>
        </p:txBody>
      </p:sp>
      <p:pic>
        <p:nvPicPr>
          <p:cNvPr id="2050" name="Picture 2" descr="this is a screen shot of the completed new inventory form" title="Screen shot of completed inventory for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4903" y="-19594"/>
            <a:ext cx="768096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descr="Red box indicates where you will find the catalog number on the screen shot that will be used for bar coding" title="Reb box around Catalog Number"/>
          <p:cNvSpPr/>
          <p:nvPr/>
        </p:nvSpPr>
        <p:spPr>
          <a:xfrm>
            <a:off x="6934200" y="1600200"/>
            <a:ext cx="13716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descr="Red box indicates where you will find the Edit and Delete button the screen shot as well as where you can Add Equipment Loan or Add device Demo from the completed Inventory Item" title="Red Box"/>
          <p:cNvSpPr/>
          <p:nvPr/>
        </p:nvSpPr>
        <p:spPr>
          <a:xfrm>
            <a:off x="4800600" y="3581400"/>
            <a:ext cx="914400" cy="1447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4144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endParaRPr lang="en-US"/>
          </a:p>
        </p:txBody>
      </p:sp>
      <p:sp>
        <p:nvSpPr>
          <p:cNvPr id="3" name="Content Placeholder 2"/>
          <p:cNvSpPr>
            <a:spLocks noGrp="1"/>
          </p:cNvSpPr>
          <p:nvPr>
            <p:ph idx="1"/>
          </p:nvPr>
        </p:nvSpPr>
        <p:spPr/>
        <p:txBody>
          <a:bodyPr/>
          <a:lstStyle/>
          <a:p>
            <a:r>
              <a:rPr lang="en-US" b="1" dirty="0"/>
              <a:t>Policy:</a:t>
            </a:r>
            <a:r>
              <a:rPr lang="en-US" dirty="0"/>
              <a:t> Demonstrations are to be conducted by knowledgeable staff who will compare the features and benefits of a particular AT device/software for an individual or small group of individuals.</a:t>
            </a:r>
          </a:p>
        </p:txBody>
      </p:sp>
    </p:spTree>
    <p:extLst>
      <p:ext uri="{BB962C8B-B14F-4D97-AF65-F5344CB8AC3E}">
        <p14:creationId xmlns:p14="http://schemas.microsoft.com/office/powerpoint/2010/main" val="23581879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Policy:</a:t>
            </a:r>
            <a:r>
              <a:rPr lang="en-US" dirty="0"/>
              <a:t> Demonstrations can be given at a scheduled appointment, assessment, tour, training, or walk-in.</a:t>
            </a:r>
          </a:p>
        </p:txBody>
      </p:sp>
    </p:spTree>
    <p:extLst>
      <p:ext uri="{BB962C8B-B14F-4D97-AF65-F5344CB8AC3E}">
        <p14:creationId xmlns:p14="http://schemas.microsoft.com/office/powerpoint/2010/main" val="18636484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Policy:</a:t>
            </a:r>
            <a:r>
              <a:rPr lang="en-US" dirty="0"/>
              <a:t> Prior to demonstrations, a knowledgeable staff member will check the items to be demonstrated that they are working and are in the lab</a:t>
            </a:r>
          </a:p>
        </p:txBody>
      </p:sp>
    </p:spTree>
    <p:extLst>
      <p:ext uri="{BB962C8B-B14F-4D97-AF65-F5344CB8AC3E}">
        <p14:creationId xmlns:p14="http://schemas.microsoft.com/office/powerpoint/2010/main" val="1959033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Policy:</a:t>
            </a:r>
            <a:r>
              <a:rPr lang="en-US" dirty="0"/>
              <a:t> At the end of demonstration, all demos should be recorded in the Tools for Life staff database section under the Device Demo tab and clean up in AT Demo lab</a:t>
            </a:r>
          </a:p>
        </p:txBody>
      </p:sp>
    </p:spTree>
    <p:extLst>
      <p:ext uri="{BB962C8B-B14F-4D97-AF65-F5344CB8AC3E}">
        <p14:creationId xmlns:p14="http://schemas.microsoft.com/office/powerpoint/2010/main" val="26137127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2251"/>
            <a:ext cx="8229600" cy="1143000"/>
          </a:xfrm>
        </p:spPr>
        <p:txBody>
          <a:bodyPr/>
          <a:lstStyle/>
          <a:p>
            <a:pPr algn="r"/>
            <a:r>
              <a:rPr lang="en-US" dirty="0" smtClean="0">
                <a:solidFill>
                  <a:schemeClr val="bg1"/>
                </a:solidFill>
              </a:rPr>
              <a:t>Adding New Customer</a:t>
            </a:r>
            <a:endParaRPr lang="en-US" dirty="0">
              <a:solidFill>
                <a:schemeClr val="bg1"/>
              </a:solidFill>
            </a:endParaRPr>
          </a:p>
        </p:txBody>
      </p:sp>
      <p:sp>
        <p:nvSpPr>
          <p:cNvPr id="3" name="Content Placeholder 2"/>
          <p:cNvSpPr>
            <a:spLocks noGrp="1"/>
          </p:cNvSpPr>
          <p:nvPr>
            <p:ph sz="half" idx="1"/>
          </p:nvPr>
        </p:nvSpPr>
        <p:spPr>
          <a:xfrm>
            <a:off x="0" y="1524000"/>
            <a:ext cx="4038600" cy="4525963"/>
          </a:xfrm>
        </p:spPr>
        <p:txBody>
          <a:bodyPr/>
          <a:lstStyle/>
          <a:p>
            <a:r>
              <a:rPr lang="en-US" dirty="0" smtClean="0"/>
              <a:t>Click Add by </a:t>
            </a:r>
          </a:p>
          <a:p>
            <a:pPr marL="0" indent="0">
              <a:buNone/>
            </a:pPr>
            <a:r>
              <a:rPr lang="en-US" dirty="0"/>
              <a:t> </a:t>
            </a:r>
            <a:r>
              <a:rPr lang="en-US" dirty="0" smtClean="0"/>
              <a:t>   Customer</a:t>
            </a:r>
            <a:endParaRPr lang="en-US" dirty="0"/>
          </a:p>
        </p:txBody>
      </p:sp>
      <p:sp>
        <p:nvSpPr>
          <p:cNvPr id="4" name="Content Placeholder 3"/>
          <p:cNvSpPr>
            <a:spLocks noGrp="1"/>
          </p:cNvSpPr>
          <p:nvPr>
            <p:ph sz="half" idx="2"/>
          </p:nvPr>
        </p:nvSpPr>
        <p:spPr/>
        <p:txBody>
          <a:bodyPr/>
          <a:lstStyle/>
          <a:p>
            <a:endParaRPr lang="en-US" dirty="0"/>
          </a:p>
        </p:txBody>
      </p:sp>
      <p:pic>
        <p:nvPicPr>
          <p:cNvPr id="1026" name="Picture 2" descr="Screen Shot of new customer form. Link is&#10;https://gatfl.gatech.edu/sri/customers/add&#10;" title="Screen Shot of new customer for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838200"/>
            <a:ext cx="7848600" cy="601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descr="This is a red box around the word add beside customer, where you click to get to new customer form" title="Red Box around Add"/>
          <p:cNvSpPr/>
          <p:nvPr/>
        </p:nvSpPr>
        <p:spPr>
          <a:xfrm>
            <a:off x="4343400" y="2514600"/>
            <a:ext cx="45720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0505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1"/>
          </p:nvPr>
        </p:nvSpPr>
        <p:spPr>
          <a:xfrm>
            <a:off x="0" y="1600200"/>
            <a:ext cx="4038600" cy="4525963"/>
          </a:xfrm>
        </p:spPr>
        <p:txBody>
          <a:bodyPr/>
          <a:lstStyle/>
          <a:p>
            <a:r>
              <a:rPr lang="en-US" dirty="0" smtClean="0"/>
              <a:t>Complete entire form</a:t>
            </a:r>
          </a:p>
          <a:p>
            <a:r>
              <a:rPr lang="en-US" dirty="0" smtClean="0"/>
              <a:t>Click Add at the </a:t>
            </a:r>
          </a:p>
          <a:p>
            <a:pPr marL="0" indent="0">
              <a:buNone/>
            </a:pPr>
            <a:r>
              <a:rPr lang="en-US" dirty="0"/>
              <a:t> </a:t>
            </a:r>
            <a:r>
              <a:rPr lang="en-US" dirty="0" smtClean="0"/>
              <a:t>   bottom</a:t>
            </a:r>
            <a:endParaRPr lang="en-US" dirty="0"/>
          </a:p>
        </p:txBody>
      </p:sp>
      <p:sp>
        <p:nvSpPr>
          <p:cNvPr id="4" name="Content Placeholder 3"/>
          <p:cNvSpPr>
            <a:spLocks noGrp="1"/>
          </p:cNvSpPr>
          <p:nvPr>
            <p:ph sz="half" idx="2"/>
          </p:nvPr>
        </p:nvSpPr>
        <p:spPr/>
        <p:txBody>
          <a:bodyPr/>
          <a:lstStyle/>
          <a:p>
            <a:endParaRPr lang="en-US" dirty="0"/>
          </a:p>
        </p:txBody>
      </p:sp>
      <p:pic>
        <p:nvPicPr>
          <p:cNvPr id="2050" name="Picture 2" descr="This is a screen shot of the new customer form located at the following link&#10;https://gatfl.gatech.edu/sri/customers/add" title="Screen Shot of New Customer for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35858"/>
            <a:ext cx="7620000" cy="68221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Elbow Connector 5" descr="This is a line connecting the text to the arrow pointing to the word add on the screenshot" title="Line connecting text to arrow"/>
          <p:cNvCxnSpPr/>
          <p:nvPr/>
        </p:nvCxnSpPr>
        <p:spPr>
          <a:xfrm>
            <a:off x="1600200" y="2895600"/>
            <a:ext cx="4038600" cy="32004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7" name="Down Arrow 6" descr="The blue arrow is pointing to the screenshot Add button" title="Blue Arrow pointing Down"/>
          <p:cNvSpPr/>
          <p:nvPr/>
        </p:nvSpPr>
        <p:spPr>
          <a:xfrm>
            <a:off x="5397022" y="6096000"/>
            <a:ext cx="484632" cy="4892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5399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solidFill>
                  <a:schemeClr val="bg1"/>
                </a:solidFill>
              </a:rPr>
              <a:t>Adding a new DSR</a:t>
            </a:r>
            <a:endParaRPr lang="en-US" dirty="0">
              <a:solidFill>
                <a:schemeClr val="bg1"/>
              </a:solidFill>
            </a:endParaRPr>
          </a:p>
        </p:txBody>
      </p:sp>
      <p:sp>
        <p:nvSpPr>
          <p:cNvPr id="3" name="Content Placeholder 2"/>
          <p:cNvSpPr>
            <a:spLocks noGrp="1"/>
          </p:cNvSpPr>
          <p:nvPr>
            <p:ph sz="half" idx="1"/>
          </p:nvPr>
        </p:nvSpPr>
        <p:spPr/>
        <p:txBody>
          <a:bodyPr/>
          <a:lstStyle/>
          <a:p>
            <a:r>
              <a:rPr lang="en-US" dirty="0" smtClean="0"/>
              <a:t>Click on Customer</a:t>
            </a:r>
          </a:p>
          <a:p>
            <a:r>
              <a:rPr lang="en-US" dirty="0" smtClean="0"/>
              <a:t>Choose the Individual you would like to add</a:t>
            </a:r>
          </a:p>
          <a:p>
            <a:r>
              <a:rPr lang="en-US" dirty="0" smtClean="0"/>
              <a:t>You can use search box that the top to Search by ID or Last Name </a:t>
            </a:r>
            <a:endParaRPr lang="en-US" dirty="0"/>
          </a:p>
        </p:txBody>
      </p:sp>
      <p:sp>
        <p:nvSpPr>
          <p:cNvPr id="4" name="Content Placeholder 3"/>
          <p:cNvSpPr>
            <a:spLocks noGrp="1"/>
          </p:cNvSpPr>
          <p:nvPr>
            <p:ph sz="half" idx="2"/>
          </p:nvPr>
        </p:nvSpPr>
        <p:spPr/>
        <p:txBody>
          <a:bodyPr/>
          <a:lstStyle/>
          <a:p>
            <a:endParaRPr lang="en-US" dirty="0"/>
          </a:p>
        </p:txBody>
      </p:sp>
      <p:pic>
        <p:nvPicPr>
          <p:cNvPr id="4098" name="Picture 2" descr="Screen can be found at this link&#10;https://gatfl.gatech.edu/sri/customers/index/last_name/" title="Screen Shot of Finding Customer by ID or Last Na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295400"/>
            <a:ext cx="8403034"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descr="Blue Box is covering indiviuals names for confidentality" title="Blue Box"/>
          <p:cNvSpPr/>
          <p:nvPr/>
        </p:nvSpPr>
        <p:spPr>
          <a:xfrm>
            <a:off x="6858000" y="2667000"/>
            <a:ext cx="5486400" cy="3581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descr="This is a red box that outlines where to Find Customer by ID or Last Name" title="Red Box"/>
          <p:cNvSpPr/>
          <p:nvPr/>
        </p:nvSpPr>
        <p:spPr>
          <a:xfrm>
            <a:off x="5943600" y="1447800"/>
            <a:ext cx="3048000" cy="685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descr="Red box around Add by Customer" title="Red Box around Add"/>
          <p:cNvSpPr/>
          <p:nvPr/>
        </p:nvSpPr>
        <p:spPr>
          <a:xfrm>
            <a:off x="5334000" y="2667000"/>
            <a:ext cx="45720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994222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8867</TotalTime>
  <Words>383</Words>
  <Application>Microsoft Office PowerPoint</Application>
  <PresentationFormat>On-screen Show (4:3)</PresentationFormat>
  <Paragraphs>55</Paragraphs>
  <Slides>21</Slides>
  <Notes>0</Notes>
  <HiddenSlides>0</HiddenSlides>
  <MMClips>0</MMClips>
  <ScaleCrop>false</ScaleCrop>
  <HeadingPairs>
    <vt:vector size="4" baseType="variant">
      <vt:variant>
        <vt:lpstr>Theme</vt:lpstr>
      </vt:variant>
      <vt:variant>
        <vt:i4>4</vt:i4>
      </vt:variant>
      <vt:variant>
        <vt:lpstr>Slide Titles</vt:lpstr>
      </vt:variant>
      <vt:variant>
        <vt:i4>21</vt:i4>
      </vt:variant>
    </vt:vector>
  </HeadingPairs>
  <TitlesOfParts>
    <vt:vector size="25" baseType="lpstr">
      <vt:lpstr>1_Office Theme</vt:lpstr>
      <vt:lpstr>Office Theme</vt:lpstr>
      <vt:lpstr>2_Office Theme</vt:lpstr>
      <vt:lpstr>3_Office Theme</vt:lpstr>
      <vt:lpstr>Policies and Procedures and How to use SRI Database</vt:lpstr>
      <vt:lpstr>Policies and Procedures for Device Loans</vt:lpstr>
      <vt:lpstr>PowerPoint Presentation</vt:lpstr>
      <vt:lpstr>PowerPoint Presentation</vt:lpstr>
      <vt:lpstr>PowerPoint Presentation</vt:lpstr>
      <vt:lpstr>PowerPoint Presentation</vt:lpstr>
      <vt:lpstr>Adding New Customer</vt:lpstr>
      <vt:lpstr>PowerPoint Presentation</vt:lpstr>
      <vt:lpstr>Adding a new DSR</vt:lpstr>
      <vt:lpstr>PowerPoint Presentation</vt:lpstr>
      <vt:lpstr>PowerPoint Presentation</vt:lpstr>
      <vt:lpstr>Adding New DSR Reutilization</vt:lpstr>
      <vt:lpstr>PowerPoint Presentation</vt:lpstr>
      <vt:lpstr>PowerPoint Presentation</vt:lpstr>
      <vt:lpstr>Adding Device Demo</vt:lpstr>
      <vt:lpstr>PowerPoint Presentation</vt:lpstr>
      <vt:lpstr>Equipment Loan</vt:lpstr>
      <vt:lpstr>PowerPoint Presentation</vt:lpstr>
      <vt:lpstr>Adding New Inventory</vt:lpstr>
      <vt:lpstr>PowerPoint Presentation</vt:lpstr>
      <vt:lpstr>PowerPoint Presentation</vt:lpstr>
    </vt:vector>
  </TitlesOfParts>
  <Company>klee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Tools for Life</dc:creator>
  <cp:lastModifiedBy>Rust, Martha Elizabeth</cp:lastModifiedBy>
  <cp:revision>307</cp:revision>
  <cp:lastPrinted>2013-02-07T20:17:26Z</cp:lastPrinted>
  <dcterms:created xsi:type="dcterms:W3CDTF">2012-09-10T19:09:35Z</dcterms:created>
  <dcterms:modified xsi:type="dcterms:W3CDTF">2014-08-12T12:24:16Z</dcterms:modified>
</cp:coreProperties>
</file>