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media/image52.jpg" ContentType="image/png"/>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4" r:id="rId2"/>
    <p:sldMasterId id="2147483689" r:id="rId3"/>
    <p:sldMasterId id="2147483709" r:id="rId4"/>
  </p:sldMasterIdLst>
  <p:notesMasterIdLst>
    <p:notesMasterId r:id="rId53"/>
  </p:notesMasterIdLst>
  <p:sldIdLst>
    <p:sldId id="256" r:id="rId5"/>
    <p:sldId id="261" r:id="rId6"/>
    <p:sldId id="263" r:id="rId7"/>
    <p:sldId id="264" r:id="rId8"/>
    <p:sldId id="265" r:id="rId9"/>
    <p:sldId id="266" r:id="rId10"/>
    <p:sldId id="433" r:id="rId11"/>
    <p:sldId id="435" r:id="rId12"/>
    <p:sldId id="434" r:id="rId13"/>
    <p:sldId id="452" r:id="rId14"/>
    <p:sldId id="281" r:id="rId15"/>
    <p:sldId id="278" r:id="rId16"/>
    <p:sldId id="437" r:id="rId17"/>
    <p:sldId id="279" r:id="rId18"/>
    <p:sldId id="280" r:id="rId19"/>
    <p:sldId id="439" r:id="rId20"/>
    <p:sldId id="441" r:id="rId21"/>
    <p:sldId id="453" r:id="rId22"/>
    <p:sldId id="462" r:id="rId23"/>
    <p:sldId id="451" r:id="rId24"/>
    <p:sldId id="427" r:id="rId25"/>
    <p:sldId id="454" r:id="rId26"/>
    <p:sldId id="457" r:id="rId27"/>
    <p:sldId id="284" r:id="rId28"/>
    <p:sldId id="285" r:id="rId29"/>
    <p:sldId id="438" r:id="rId30"/>
    <p:sldId id="436" r:id="rId31"/>
    <p:sldId id="291" r:id="rId32"/>
    <p:sldId id="292" r:id="rId33"/>
    <p:sldId id="456" r:id="rId34"/>
    <p:sldId id="431" r:id="rId35"/>
    <p:sldId id="459" r:id="rId36"/>
    <p:sldId id="455" r:id="rId37"/>
    <p:sldId id="450" r:id="rId38"/>
    <p:sldId id="282" r:id="rId39"/>
    <p:sldId id="443" r:id="rId40"/>
    <p:sldId id="448" r:id="rId41"/>
    <p:sldId id="445" r:id="rId42"/>
    <p:sldId id="446" r:id="rId43"/>
    <p:sldId id="447" r:id="rId44"/>
    <p:sldId id="449" r:id="rId45"/>
    <p:sldId id="283" r:id="rId46"/>
    <p:sldId id="458" r:id="rId47"/>
    <p:sldId id="460" r:id="rId48"/>
    <p:sldId id="428" r:id="rId49"/>
    <p:sldId id="444" r:id="rId50"/>
    <p:sldId id="429" r:id="rId51"/>
    <p:sldId id="430" r:id="rId52"/>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246" autoAdjust="0"/>
    <p:restoredTop sz="94721"/>
  </p:normalViewPr>
  <p:slideViewPr>
    <p:cSldViewPr snapToGrid="0" snapToObjects="1">
      <p:cViewPr varScale="1">
        <p:scale>
          <a:sx n="69" d="100"/>
          <a:sy n="69" d="100"/>
        </p:scale>
        <p:origin x="198" y="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42" name="Shape 342"/>
          <p:cNvSpPr>
            <a:spLocks noGrp="1" noRot="1" noChangeAspect="1"/>
          </p:cNvSpPr>
          <p:nvPr>
            <p:ph type="sldImg"/>
          </p:nvPr>
        </p:nvSpPr>
        <p:spPr>
          <a:xfrm>
            <a:off x="1143000" y="685800"/>
            <a:ext cx="4572000" cy="3429000"/>
          </a:xfrm>
          <a:prstGeom prst="rect">
            <a:avLst/>
          </a:prstGeom>
        </p:spPr>
        <p:txBody>
          <a:bodyPr/>
          <a:lstStyle/>
          <a:p>
            <a:endParaRPr/>
          </a:p>
        </p:txBody>
      </p:sp>
      <p:sp>
        <p:nvSpPr>
          <p:cNvPr id="343" name="Shape 343"/>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2260873852"/>
      </p:ext>
    </p:extLst>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lide Number Placeholder 7"/>
          <p:cNvSpPr>
            <a:spLocks noGrp="1" noChangeArrowheads="1"/>
          </p:cNvSpPr>
          <p:nvPr>
            <p:ph type="sldNum" sz="quarter" idx="4294967295"/>
          </p:nvPr>
        </p:nvSpPr>
        <p:spPr bwMode="auto">
          <a:xfrm>
            <a:off x="3884027" y="8684926"/>
            <a:ext cx="2972421" cy="4575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lvl1pPr>
              <a:defRPr>
                <a:solidFill>
                  <a:schemeClr val="tx1"/>
                </a:solidFill>
                <a:latin typeface="Arial" pitchFamily="34" charset="0"/>
              </a:defRPr>
            </a:lvl1pPr>
            <a:lvl2pPr marL="729057" indent="-280406">
              <a:defRPr>
                <a:solidFill>
                  <a:schemeClr val="tx1"/>
                </a:solidFill>
                <a:latin typeface="Arial" pitchFamily="34" charset="0"/>
              </a:defRPr>
            </a:lvl2pPr>
            <a:lvl3pPr marL="1121626" indent="-224325">
              <a:defRPr>
                <a:solidFill>
                  <a:schemeClr val="tx1"/>
                </a:solidFill>
                <a:latin typeface="Arial" pitchFamily="34" charset="0"/>
              </a:defRPr>
            </a:lvl3pPr>
            <a:lvl4pPr marL="1570276" indent="-224325">
              <a:defRPr>
                <a:solidFill>
                  <a:schemeClr val="tx1"/>
                </a:solidFill>
                <a:latin typeface="Arial" pitchFamily="34" charset="0"/>
              </a:defRPr>
            </a:lvl4pPr>
            <a:lvl5pPr marL="2018927" indent="-224325">
              <a:defRPr>
                <a:solidFill>
                  <a:schemeClr val="tx1"/>
                </a:solidFill>
                <a:latin typeface="Arial" pitchFamily="34" charset="0"/>
              </a:defRPr>
            </a:lvl5pPr>
            <a:lvl6pPr marL="2467577" indent="-224325" eaLnBrk="0" fontAlgn="base" hangingPunct="0">
              <a:spcBef>
                <a:spcPct val="0"/>
              </a:spcBef>
              <a:spcAft>
                <a:spcPct val="0"/>
              </a:spcAft>
              <a:defRPr>
                <a:solidFill>
                  <a:schemeClr val="tx1"/>
                </a:solidFill>
                <a:latin typeface="Arial" pitchFamily="34" charset="0"/>
              </a:defRPr>
            </a:lvl6pPr>
            <a:lvl7pPr marL="2916227" indent="-224325" eaLnBrk="0" fontAlgn="base" hangingPunct="0">
              <a:spcBef>
                <a:spcPct val="0"/>
              </a:spcBef>
              <a:spcAft>
                <a:spcPct val="0"/>
              </a:spcAft>
              <a:defRPr>
                <a:solidFill>
                  <a:schemeClr val="tx1"/>
                </a:solidFill>
                <a:latin typeface="Arial" pitchFamily="34" charset="0"/>
              </a:defRPr>
            </a:lvl7pPr>
            <a:lvl8pPr marL="3364878" indent="-224325" eaLnBrk="0" fontAlgn="base" hangingPunct="0">
              <a:spcBef>
                <a:spcPct val="0"/>
              </a:spcBef>
              <a:spcAft>
                <a:spcPct val="0"/>
              </a:spcAft>
              <a:defRPr>
                <a:solidFill>
                  <a:schemeClr val="tx1"/>
                </a:solidFill>
                <a:latin typeface="Arial" pitchFamily="34" charset="0"/>
              </a:defRPr>
            </a:lvl8pPr>
            <a:lvl9pPr marL="3813528" indent="-224325" eaLnBrk="0" fontAlgn="base" hangingPunct="0">
              <a:spcBef>
                <a:spcPct val="0"/>
              </a:spcBef>
              <a:spcAft>
                <a:spcPct val="0"/>
              </a:spcAft>
              <a:defRPr>
                <a:solidFill>
                  <a:schemeClr val="tx1"/>
                </a:solidFill>
                <a:latin typeface="Arial" pitchFamily="34" charset="0"/>
              </a:defRPr>
            </a:lvl9pPr>
          </a:lstStyle>
          <a:p>
            <a:fld id="{74D316AA-2BDC-4879-988E-A40C6E0F7634}" type="slidenum">
              <a:rPr lang="en-US"/>
              <a:pPr/>
              <a:t>45</a:t>
            </a:fld>
            <a:endParaRPr lang="en-US" dirty="0"/>
          </a:p>
        </p:txBody>
      </p:sp>
      <p:sp>
        <p:nvSpPr>
          <p:cNvPr id="186371" name="Slide Image Placeholder 1"/>
          <p:cNvSpPr>
            <a:spLocks noGrp="1" noRot="1" noChangeAspect="1" noTextEdit="1"/>
          </p:cNvSpPr>
          <p:nvPr>
            <p:ph type="sldImg"/>
          </p:nvPr>
        </p:nvSpPr>
        <p:spPr bwMode="auto">
          <a:xfrm>
            <a:off x="1143000" y="685800"/>
            <a:ext cx="4572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6372" name="Notes Placeholder 2"/>
          <p:cNvSpPr>
            <a:spLocks noGrp="1"/>
          </p:cNvSpPr>
          <p:nvPr>
            <p:ph type="body" idx="1"/>
          </p:nvPr>
        </p:nvSpPr>
        <p:spPr bwMode="auto">
          <a:xfrm>
            <a:off x="916264" y="4345587"/>
            <a:ext cx="5025473" cy="411292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61" tIns="45530" rIns="91061" bIns="45530"/>
          <a:lstStyle/>
          <a:p>
            <a:pPr>
              <a:spcBef>
                <a:spcPct val="0"/>
              </a:spcBef>
            </a:pPr>
            <a:endParaRPr lang="en-US" dirty="0"/>
          </a:p>
        </p:txBody>
      </p:sp>
      <p:sp>
        <p:nvSpPr>
          <p:cNvPr id="186373" name="Slide Number Placeholder 3"/>
          <p:cNvSpPr txBox="1">
            <a:spLocks noGrp="1"/>
          </p:cNvSpPr>
          <p:nvPr/>
        </p:nvSpPr>
        <p:spPr bwMode="auto">
          <a:xfrm>
            <a:off x="3884026" y="8686489"/>
            <a:ext cx="2973974" cy="45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61" tIns="45530" rIns="91061" bIns="45530" anchor="b"/>
          <a:lstStyle>
            <a:lvl1pPr defTabSz="911225">
              <a:defRPr>
                <a:solidFill>
                  <a:schemeClr val="tx1"/>
                </a:solidFill>
                <a:latin typeface="Arial" pitchFamily="34" charset="0"/>
              </a:defRPr>
            </a:lvl1pPr>
            <a:lvl2pPr marL="742950" indent="-285750" defTabSz="911225">
              <a:defRPr>
                <a:solidFill>
                  <a:schemeClr val="tx1"/>
                </a:solidFill>
                <a:latin typeface="Arial" pitchFamily="34" charset="0"/>
              </a:defRPr>
            </a:lvl2pPr>
            <a:lvl3pPr marL="1143000" indent="-228600" defTabSz="911225">
              <a:defRPr>
                <a:solidFill>
                  <a:schemeClr val="tx1"/>
                </a:solidFill>
                <a:latin typeface="Arial" pitchFamily="34" charset="0"/>
              </a:defRPr>
            </a:lvl3pPr>
            <a:lvl4pPr marL="1600200" indent="-228600" defTabSz="911225">
              <a:defRPr>
                <a:solidFill>
                  <a:schemeClr val="tx1"/>
                </a:solidFill>
                <a:latin typeface="Arial" pitchFamily="34" charset="0"/>
              </a:defRPr>
            </a:lvl4pPr>
            <a:lvl5pPr marL="2057400" indent="-228600" defTabSz="911225">
              <a:defRPr>
                <a:solidFill>
                  <a:schemeClr val="tx1"/>
                </a:solidFill>
                <a:latin typeface="Arial" pitchFamily="34" charset="0"/>
              </a:defRPr>
            </a:lvl5pPr>
            <a:lvl6pPr marL="2514600" indent="-228600" defTabSz="911225" eaLnBrk="0" fontAlgn="base" hangingPunct="0">
              <a:spcBef>
                <a:spcPct val="0"/>
              </a:spcBef>
              <a:spcAft>
                <a:spcPct val="0"/>
              </a:spcAft>
              <a:defRPr>
                <a:solidFill>
                  <a:schemeClr val="tx1"/>
                </a:solidFill>
                <a:latin typeface="Arial" pitchFamily="34" charset="0"/>
              </a:defRPr>
            </a:lvl6pPr>
            <a:lvl7pPr marL="2971800" indent="-228600" defTabSz="911225" eaLnBrk="0" fontAlgn="base" hangingPunct="0">
              <a:spcBef>
                <a:spcPct val="0"/>
              </a:spcBef>
              <a:spcAft>
                <a:spcPct val="0"/>
              </a:spcAft>
              <a:defRPr>
                <a:solidFill>
                  <a:schemeClr val="tx1"/>
                </a:solidFill>
                <a:latin typeface="Arial" pitchFamily="34" charset="0"/>
              </a:defRPr>
            </a:lvl7pPr>
            <a:lvl8pPr marL="3429000" indent="-228600" defTabSz="911225" eaLnBrk="0" fontAlgn="base" hangingPunct="0">
              <a:spcBef>
                <a:spcPct val="0"/>
              </a:spcBef>
              <a:spcAft>
                <a:spcPct val="0"/>
              </a:spcAft>
              <a:defRPr>
                <a:solidFill>
                  <a:schemeClr val="tx1"/>
                </a:solidFill>
                <a:latin typeface="Arial" pitchFamily="34" charset="0"/>
              </a:defRPr>
            </a:lvl8pPr>
            <a:lvl9pPr marL="3886200" indent="-228600" defTabSz="911225" eaLnBrk="0" fontAlgn="base" hangingPunct="0">
              <a:spcBef>
                <a:spcPct val="0"/>
              </a:spcBef>
              <a:spcAft>
                <a:spcPct val="0"/>
              </a:spcAft>
              <a:defRPr>
                <a:solidFill>
                  <a:schemeClr val="tx1"/>
                </a:solidFill>
                <a:latin typeface="Arial" pitchFamily="34" charset="0"/>
              </a:defRPr>
            </a:lvl9pPr>
          </a:lstStyle>
          <a:p>
            <a:pPr algn="r"/>
            <a:fld id="{7EBC8514-F5D3-48C9-8F13-534F042A6555}" type="slidenum">
              <a:rPr lang="en-US" sz="1200">
                <a:latin typeface="Times" pitchFamily="18" charset="0"/>
              </a:rPr>
              <a:pPr algn="r"/>
              <a:t>45</a:t>
            </a:fld>
            <a:endParaRPr lang="en-US" sz="1200" dirty="0">
              <a:latin typeface="Times" pitchFamily="18" charset="0"/>
            </a:endParaRPr>
          </a:p>
        </p:txBody>
      </p:sp>
    </p:spTree>
    <p:extLst>
      <p:ext uri="{BB962C8B-B14F-4D97-AF65-F5344CB8AC3E}">
        <p14:creationId xmlns:p14="http://schemas.microsoft.com/office/powerpoint/2010/main" val="40488009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75078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Custom Layout">
    <p:spTree>
      <p:nvGrpSpPr>
        <p:cNvPr id="1" name=""/>
        <p:cNvGrpSpPr/>
        <p:nvPr/>
      </p:nvGrpSpPr>
      <p:grpSpPr>
        <a:xfrm>
          <a:off x="0" y="0"/>
          <a:ext cx="0" cy="0"/>
          <a:chOff x="0" y="0"/>
          <a:chExt cx="0" cy="0"/>
        </a:xfrm>
      </p:grpSpPr>
      <p:sp>
        <p:nvSpPr>
          <p:cNvPr id="12" name="Shape 1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Content with Caption">
    <p:spTree>
      <p:nvGrpSpPr>
        <p:cNvPr id="1" name=""/>
        <p:cNvGrpSpPr/>
        <p:nvPr/>
      </p:nvGrpSpPr>
      <p:grpSpPr>
        <a:xfrm>
          <a:off x="0" y="0"/>
          <a:ext cx="0" cy="0"/>
          <a:chOff x="0" y="0"/>
          <a:chExt cx="0" cy="0"/>
        </a:xfrm>
      </p:grpSpPr>
      <p:sp>
        <p:nvSpPr>
          <p:cNvPr id="131" name="Shape 131"/>
          <p:cNvSpPr>
            <a:spLocks noGrp="1"/>
          </p:cNvSpPr>
          <p:nvPr>
            <p:ph type="title"/>
          </p:nvPr>
        </p:nvSpPr>
        <p:spPr>
          <a:xfrm>
            <a:off x="457200" y="273050"/>
            <a:ext cx="3008314" cy="1162050"/>
          </a:xfrm>
          <a:prstGeom prst="rect">
            <a:avLst/>
          </a:prstGeom>
          <a:extLst>
            <a:ext uri="{C572A759-6A51-4108-AA02-DFA0A04FC94B}">
              <ma14:wrappingTextBoxFlag xmlns:ma14="http://schemas.microsoft.com/office/mac/drawingml/2011/main" xmlns="" val="1"/>
            </a:ext>
          </a:extLst>
        </p:spPr>
        <p:txBody>
          <a:bodyPr anchor="b">
            <a:normAutofit/>
          </a:bodyPr>
          <a:lstStyle>
            <a:lvl1pPr algn="l" defTabSz="914400">
              <a:defRPr sz="2000" b="1"/>
            </a:lvl1pPr>
          </a:lstStyle>
          <a:p>
            <a:r>
              <a:t>Click to edit Master title style</a:t>
            </a:r>
          </a:p>
        </p:txBody>
      </p:sp>
      <p:sp>
        <p:nvSpPr>
          <p:cNvPr id="132" name="Shape 132"/>
          <p:cNvSpPr>
            <a:spLocks noGrp="1"/>
          </p:cNvSpPr>
          <p:nvPr>
            <p:ph type="body" idx="1"/>
          </p:nvPr>
        </p:nvSpPr>
        <p:spPr>
          <a:xfrm>
            <a:off x="3575050" y="273080"/>
            <a:ext cx="5111750" cy="5853113"/>
          </a:xfrm>
          <a:prstGeom prst="rect">
            <a:avLst/>
          </a:prstGeom>
          <a:extLst>
            <a:ext uri="{C572A759-6A51-4108-AA02-DFA0A04FC94B}">
              <ma14:wrappingTextBoxFlag xmlns:ma14="http://schemas.microsoft.com/office/mac/drawingml/2011/main" xmlns="" val="1"/>
            </a:ext>
          </a:extLst>
        </p:spPr>
        <p:txBody>
          <a:bodyPr>
            <a:normAutofit/>
          </a:bodyPr>
          <a:lstStyle>
            <a:lvl1pPr defTabSz="914400">
              <a:buSzPct val="100000"/>
              <a:buFont typeface="Arial"/>
              <a:buChar char="•"/>
            </a:lvl1pPr>
            <a:lvl2pPr defTabSz="914400">
              <a:buFont typeface="Arial"/>
            </a:lvl2pPr>
            <a:lvl3pPr defTabSz="914400">
              <a:buFont typeface="Arial"/>
            </a:lvl3pPr>
            <a:lvl4pPr defTabSz="914400">
              <a:buFont typeface="Arial"/>
            </a:lvl4pPr>
            <a:lvl5pPr defTabSz="914400">
              <a:buFont typeface="Arial"/>
            </a:lvl5pPr>
          </a:lstStyle>
          <a:p>
            <a:r>
              <a:t>Click to edit Master text styles</a:t>
            </a:r>
          </a:p>
          <a:p>
            <a:pPr lvl="1"/>
            <a:r>
              <a:t>Second level</a:t>
            </a:r>
          </a:p>
          <a:p>
            <a:pPr lvl="2"/>
            <a:r>
              <a:t>Third level</a:t>
            </a:r>
          </a:p>
          <a:p>
            <a:pPr lvl="3"/>
            <a:r>
              <a:t>Fourth level</a:t>
            </a:r>
          </a:p>
          <a:p>
            <a:pPr lvl="4"/>
            <a:r>
              <a:t>Fifth level</a:t>
            </a:r>
          </a:p>
        </p:txBody>
      </p:sp>
      <p:sp>
        <p:nvSpPr>
          <p:cNvPr id="133" name="Shape 133"/>
          <p:cNvSpPr>
            <a:spLocks noGrp="1"/>
          </p:cNvSpPr>
          <p:nvPr>
            <p:ph type="body" sz="half" idx="13"/>
          </p:nvPr>
        </p:nvSpPr>
        <p:spPr>
          <a:xfrm>
            <a:off x="457214" y="1435103"/>
            <a:ext cx="3008315" cy="4691063"/>
          </a:xfrm>
          <a:prstGeom prst="rect">
            <a:avLst/>
          </a:prstGeom>
        </p:spPr>
        <p:txBody>
          <a:bodyPr>
            <a:normAutofit/>
          </a:bodyPr>
          <a:lstStyle/>
          <a:p>
            <a:pPr marL="0" indent="0" defTabSz="914400">
              <a:spcBef>
                <a:spcPts val="300"/>
              </a:spcBef>
              <a:defRPr sz="1400"/>
            </a:pPr>
            <a:endParaRPr/>
          </a:p>
        </p:txBody>
      </p:sp>
      <p:sp>
        <p:nvSpPr>
          <p:cNvPr id="134" name="Shape 134"/>
          <p:cNvSpPr>
            <a:spLocks noGrp="1"/>
          </p:cNvSpPr>
          <p:nvPr>
            <p:ph type="sldNum" sz="quarter" idx="2"/>
          </p:nvPr>
        </p:nvSpPr>
        <p:spPr>
          <a:xfrm>
            <a:off x="8411743" y="6400443"/>
            <a:ext cx="275073" cy="276999"/>
          </a:xfrm>
          <a:prstGeom prst="rect">
            <a:avLst/>
          </a:prstGeom>
        </p:spPr>
        <p:txBody>
          <a:bodyPr/>
          <a:lstStyle>
            <a:lvl1pPr>
              <a:defRPr>
                <a:solidFill>
                  <a:srgbClr val="888888"/>
                </a:solidFill>
              </a:defRPr>
            </a:lvl1p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Picture with Caption">
    <p:spTree>
      <p:nvGrpSpPr>
        <p:cNvPr id="1" name=""/>
        <p:cNvGrpSpPr/>
        <p:nvPr/>
      </p:nvGrpSpPr>
      <p:grpSpPr>
        <a:xfrm>
          <a:off x="0" y="0"/>
          <a:ext cx="0" cy="0"/>
          <a:chOff x="0" y="0"/>
          <a:chExt cx="0" cy="0"/>
        </a:xfrm>
      </p:grpSpPr>
      <p:sp>
        <p:nvSpPr>
          <p:cNvPr id="141" name="Shape 141"/>
          <p:cNvSpPr>
            <a:spLocks noGrp="1"/>
          </p:cNvSpPr>
          <p:nvPr>
            <p:ph type="title"/>
          </p:nvPr>
        </p:nvSpPr>
        <p:spPr>
          <a:xfrm>
            <a:off x="1792303" y="4800600"/>
            <a:ext cx="5486401" cy="566738"/>
          </a:xfrm>
          <a:prstGeom prst="rect">
            <a:avLst/>
          </a:prstGeom>
          <a:extLst>
            <a:ext uri="{C572A759-6A51-4108-AA02-DFA0A04FC94B}">
              <ma14:wrappingTextBoxFlag xmlns:ma14="http://schemas.microsoft.com/office/mac/drawingml/2011/main" xmlns="" val="1"/>
            </a:ext>
          </a:extLst>
        </p:spPr>
        <p:txBody>
          <a:bodyPr anchor="b">
            <a:normAutofit/>
          </a:bodyPr>
          <a:lstStyle>
            <a:lvl1pPr algn="l" defTabSz="914400">
              <a:defRPr sz="2000" b="1"/>
            </a:lvl1pPr>
          </a:lstStyle>
          <a:p>
            <a:r>
              <a:t>Click to edit Master title style</a:t>
            </a:r>
          </a:p>
        </p:txBody>
      </p:sp>
      <p:sp>
        <p:nvSpPr>
          <p:cNvPr id="142" name="Shape 142"/>
          <p:cNvSpPr>
            <a:spLocks noGrp="1"/>
          </p:cNvSpPr>
          <p:nvPr>
            <p:ph type="pic" sz="half" idx="13"/>
          </p:nvPr>
        </p:nvSpPr>
        <p:spPr>
          <a:xfrm>
            <a:off x="1792303" y="612775"/>
            <a:ext cx="5486401" cy="4114800"/>
          </a:xfrm>
          <a:prstGeom prst="rect">
            <a:avLst/>
          </a:prstGeom>
        </p:spPr>
        <p:txBody>
          <a:bodyPr lIns="91439" rIns="91439"/>
          <a:lstStyle/>
          <a:p>
            <a:endParaRPr/>
          </a:p>
        </p:txBody>
      </p:sp>
      <p:sp>
        <p:nvSpPr>
          <p:cNvPr id="143" name="Shape 143"/>
          <p:cNvSpPr>
            <a:spLocks noGrp="1"/>
          </p:cNvSpPr>
          <p:nvPr>
            <p:ph type="body" sz="quarter" idx="1"/>
          </p:nvPr>
        </p:nvSpPr>
        <p:spPr>
          <a:xfrm>
            <a:off x="1792303" y="5367367"/>
            <a:ext cx="5486401" cy="804863"/>
          </a:xfrm>
          <a:prstGeom prst="rect">
            <a:avLst/>
          </a:prstGeom>
          <a:extLst>
            <a:ext uri="{C572A759-6A51-4108-AA02-DFA0A04FC94B}">
              <ma14:wrappingTextBoxFlag xmlns:ma14="http://schemas.microsoft.com/office/mac/drawingml/2011/main" xmlns="" val="1"/>
            </a:ext>
          </a:extLst>
        </p:spPr>
        <p:txBody>
          <a:bodyPr>
            <a:normAutofit/>
          </a:bodyPr>
          <a:lstStyle>
            <a:lvl1pPr marL="0" indent="0" defTabSz="914400">
              <a:spcBef>
                <a:spcPts val="300"/>
              </a:spcBef>
              <a:defRPr sz="1400"/>
            </a:lvl1pPr>
          </a:lstStyle>
          <a:p>
            <a:r>
              <a:t>Click to edit Master text styles</a:t>
            </a:r>
          </a:p>
        </p:txBody>
      </p:sp>
      <p:sp>
        <p:nvSpPr>
          <p:cNvPr id="144" name="Shape 144"/>
          <p:cNvSpPr>
            <a:spLocks noGrp="1"/>
          </p:cNvSpPr>
          <p:nvPr>
            <p:ph type="sldNum" sz="quarter" idx="2"/>
          </p:nvPr>
        </p:nvSpPr>
        <p:spPr>
          <a:xfrm>
            <a:off x="8411743" y="6400443"/>
            <a:ext cx="275073" cy="276999"/>
          </a:xfrm>
          <a:prstGeom prst="rect">
            <a:avLst/>
          </a:prstGeom>
        </p:spPr>
        <p:txBody>
          <a:bodyPr/>
          <a:lstStyle>
            <a:lvl1pPr>
              <a:defRPr>
                <a:solidFill>
                  <a:srgbClr val="888888"/>
                </a:solidFill>
              </a:defRPr>
            </a:lvl1p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Title and Vertical Text">
    <p:spTree>
      <p:nvGrpSpPr>
        <p:cNvPr id="1" name=""/>
        <p:cNvGrpSpPr/>
        <p:nvPr/>
      </p:nvGrpSpPr>
      <p:grpSpPr>
        <a:xfrm>
          <a:off x="0" y="0"/>
          <a:ext cx="0" cy="0"/>
          <a:chOff x="0" y="0"/>
          <a:chExt cx="0" cy="0"/>
        </a:xfrm>
      </p:grpSpPr>
      <p:sp>
        <p:nvSpPr>
          <p:cNvPr id="151" name="Shape 151"/>
          <p:cNvSpPr>
            <a:spLocks noGrp="1"/>
          </p:cNvSpPr>
          <p:nvPr>
            <p:ph type="title"/>
          </p:nvPr>
        </p:nvSpPr>
        <p:spPr>
          <a:xfrm>
            <a:off x="457200" y="274668"/>
            <a:ext cx="8229600" cy="1143001"/>
          </a:xfrm>
          <a:prstGeom prst="rect">
            <a:avLst/>
          </a:prstGeom>
          <a:extLst>
            <a:ext uri="{C572A759-6A51-4108-AA02-DFA0A04FC94B}">
              <ma14:wrappingTextBoxFlag xmlns:ma14="http://schemas.microsoft.com/office/mac/drawingml/2011/main" xmlns="" val="1"/>
            </a:ext>
          </a:extLst>
        </p:spPr>
        <p:txBody>
          <a:bodyPr>
            <a:normAutofit/>
          </a:bodyPr>
          <a:lstStyle>
            <a:lvl1pPr defTabSz="914400"/>
          </a:lstStyle>
          <a:p>
            <a:r>
              <a:t>Click to edit Master title style</a:t>
            </a:r>
          </a:p>
        </p:txBody>
      </p:sp>
      <p:sp>
        <p:nvSpPr>
          <p:cNvPr id="152" name="Shape 152"/>
          <p:cNvSpPr>
            <a:spLocks noGrp="1"/>
          </p:cNvSpPr>
          <p:nvPr>
            <p:ph type="body" idx="1"/>
          </p:nvPr>
        </p:nvSpPr>
        <p:spPr>
          <a:xfrm>
            <a:off x="457200" y="1600206"/>
            <a:ext cx="8229600" cy="4525963"/>
          </a:xfrm>
          <a:prstGeom prst="rect">
            <a:avLst/>
          </a:prstGeom>
          <a:extLst>
            <a:ext uri="{C572A759-6A51-4108-AA02-DFA0A04FC94B}">
              <ma14:wrappingTextBoxFlag xmlns:ma14="http://schemas.microsoft.com/office/mac/drawingml/2011/main" xmlns="" val="1"/>
            </a:ext>
          </a:extLst>
        </p:spPr>
        <p:txBody>
          <a:bodyPr>
            <a:normAutofit/>
          </a:bodyPr>
          <a:lstStyle>
            <a:lvl1pPr defTabSz="914400">
              <a:buSzPct val="100000"/>
              <a:buFont typeface="Arial"/>
              <a:buChar char="•"/>
            </a:lvl1pPr>
            <a:lvl2pPr defTabSz="914400">
              <a:buFont typeface="Arial"/>
            </a:lvl2pPr>
            <a:lvl3pPr defTabSz="914400">
              <a:buFont typeface="Arial"/>
            </a:lvl3pPr>
            <a:lvl4pPr defTabSz="914400">
              <a:buFont typeface="Arial"/>
            </a:lvl4pPr>
            <a:lvl5pPr defTabSz="914400">
              <a:buFont typeface="Arial"/>
            </a:lvl5pPr>
          </a:lstStyle>
          <a:p>
            <a:r>
              <a:t>Click to edit Master text styles</a:t>
            </a:r>
          </a:p>
          <a:p>
            <a:pPr lvl="1"/>
            <a:r>
              <a:t>Second level</a:t>
            </a:r>
          </a:p>
          <a:p>
            <a:pPr lvl="2"/>
            <a:r>
              <a:t>Third level</a:t>
            </a:r>
          </a:p>
          <a:p>
            <a:pPr lvl="3"/>
            <a:r>
              <a:t>Fourth level</a:t>
            </a:r>
          </a:p>
          <a:p>
            <a:pPr lvl="4"/>
            <a:r>
              <a:t>Fifth level</a:t>
            </a:r>
          </a:p>
        </p:txBody>
      </p:sp>
      <p:sp>
        <p:nvSpPr>
          <p:cNvPr id="153" name="Shape 153"/>
          <p:cNvSpPr>
            <a:spLocks noGrp="1"/>
          </p:cNvSpPr>
          <p:nvPr>
            <p:ph type="sldNum" sz="quarter" idx="2"/>
          </p:nvPr>
        </p:nvSpPr>
        <p:spPr>
          <a:xfrm>
            <a:off x="8411743" y="6400443"/>
            <a:ext cx="275073" cy="276999"/>
          </a:xfrm>
          <a:prstGeom prst="rect">
            <a:avLst/>
          </a:prstGeom>
        </p:spPr>
        <p:txBody>
          <a:bodyPr/>
          <a:lstStyle>
            <a:lvl1pPr>
              <a:defRPr>
                <a:solidFill>
                  <a:srgbClr val="888888"/>
                </a:solidFill>
              </a:defRPr>
            </a:lvl1p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Vertical Title and Text">
    <p:spTree>
      <p:nvGrpSpPr>
        <p:cNvPr id="1" name=""/>
        <p:cNvGrpSpPr/>
        <p:nvPr/>
      </p:nvGrpSpPr>
      <p:grpSpPr>
        <a:xfrm>
          <a:off x="0" y="0"/>
          <a:ext cx="0" cy="0"/>
          <a:chOff x="0" y="0"/>
          <a:chExt cx="0" cy="0"/>
        </a:xfrm>
      </p:grpSpPr>
      <p:sp>
        <p:nvSpPr>
          <p:cNvPr id="160" name="Shape 160"/>
          <p:cNvSpPr>
            <a:spLocks noGrp="1"/>
          </p:cNvSpPr>
          <p:nvPr>
            <p:ph type="title"/>
          </p:nvPr>
        </p:nvSpPr>
        <p:spPr>
          <a:xfrm>
            <a:off x="6629400" y="274638"/>
            <a:ext cx="2057400" cy="5851526"/>
          </a:xfrm>
          <a:prstGeom prst="rect">
            <a:avLst/>
          </a:prstGeom>
          <a:extLst>
            <a:ext uri="{C572A759-6A51-4108-AA02-DFA0A04FC94B}">
              <ma14:wrappingTextBoxFlag xmlns:ma14="http://schemas.microsoft.com/office/mac/drawingml/2011/main" xmlns="" val="1"/>
            </a:ext>
          </a:extLst>
        </p:spPr>
        <p:txBody>
          <a:bodyPr>
            <a:normAutofit/>
          </a:bodyPr>
          <a:lstStyle>
            <a:lvl1pPr defTabSz="914400"/>
          </a:lstStyle>
          <a:p>
            <a:r>
              <a:t>Click to edit Master title style</a:t>
            </a:r>
          </a:p>
        </p:txBody>
      </p:sp>
      <p:sp>
        <p:nvSpPr>
          <p:cNvPr id="161" name="Shape 161"/>
          <p:cNvSpPr>
            <a:spLocks noGrp="1"/>
          </p:cNvSpPr>
          <p:nvPr>
            <p:ph type="body" idx="1"/>
          </p:nvPr>
        </p:nvSpPr>
        <p:spPr>
          <a:xfrm>
            <a:off x="457200" y="274638"/>
            <a:ext cx="6019800" cy="5851526"/>
          </a:xfrm>
          <a:prstGeom prst="rect">
            <a:avLst/>
          </a:prstGeom>
          <a:extLst>
            <a:ext uri="{C572A759-6A51-4108-AA02-DFA0A04FC94B}">
              <ma14:wrappingTextBoxFlag xmlns:ma14="http://schemas.microsoft.com/office/mac/drawingml/2011/main" xmlns="" val="1"/>
            </a:ext>
          </a:extLst>
        </p:spPr>
        <p:txBody>
          <a:bodyPr>
            <a:normAutofit/>
          </a:bodyPr>
          <a:lstStyle>
            <a:lvl1pPr defTabSz="914400">
              <a:buSzPct val="100000"/>
              <a:buFont typeface="Arial"/>
              <a:buChar char="•"/>
            </a:lvl1pPr>
            <a:lvl2pPr defTabSz="914400">
              <a:buFont typeface="Arial"/>
            </a:lvl2pPr>
            <a:lvl3pPr defTabSz="914400">
              <a:buFont typeface="Arial"/>
            </a:lvl3pPr>
            <a:lvl4pPr defTabSz="914400">
              <a:buFont typeface="Arial"/>
            </a:lvl4pPr>
            <a:lvl5pPr defTabSz="914400">
              <a:buFont typeface="Arial"/>
            </a:lvl5pPr>
          </a:lstStyle>
          <a:p>
            <a:r>
              <a:t>Click to edit Master text styles</a:t>
            </a:r>
          </a:p>
          <a:p>
            <a:pPr lvl="1"/>
            <a:r>
              <a:t>Second level</a:t>
            </a:r>
          </a:p>
          <a:p>
            <a:pPr lvl="2"/>
            <a:r>
              <a:t>Third level</a:t>
            </a:r>
          </a:p>
          <a:p>
            <a:pPr lvl="3"/>
            <a:r>
              <a:t>Fourth level</a:t>
            </a:r>
          </a:p>
          <a:p>
            <a:pPr lvl="4"/>
            <a:r>
              <a:t>Fifth level</a:t>
            </a:r>
          </a:p>
        </p:txBody>
      </p:sp>
      <p:sp>
        <p:nvSpPr>
          <p:cNvPr id="162" name="Shape 162"/>
          <p:cNvSpPr>
            <a:spLocks noGrp="1"/>
          </p:cNvSpPr>
          <p:nvPr>
            <p:ph type="sldNum" sz="quarter" idx="2"/>
          </p:nvPr>
        </p:nvSpPr>
        <p:spPr>
          <a:xfrm>
            <a:off x="8411743" y="6400443"/>
            <a:ext cx="275073" cy="276999"/>
          </a:xfrm>
          <a:prstGeom prst="rect">
            <a:avLst/>
          </a:prstGeom>
        </p:spPr>
        <p:txBody>
          <a:bodyPr/>
          <a:lstStyle>
            <a:lvl1pPr>
              <a:defRPr>
                <a:solidFill>
                  <a:srgbClr val="888888"/>
                </a:solidFill>
              </a:defRPr>
            </a:lvl1p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Vertical Title and Text">
    <p:spTree>
      <p:nvGrpSpPr>
        <p:cNvPr id="1" name=""/>
        <p:cNvGrpSpPr/>
        <p:nvPr/>
      </p:nvGrpSpPr>
      <p:grpSpPr>
        <a:xfrm>
          <a:off x="0" y="0"/>
          <a:ext cx="0" cy="0"/>
          <a:chOff x="0" y="0"/>
          <a:chExt cx="0" cy="0"/>
        </a:xfrm>
      </p:grpSpPr>
      <p:sp>
        <p:nvSpPr>
          <p:cNvPr id="169" name="Shape 169"/>
          <p:cNvSpPr/>
          <p:nvPr/>
        </p:nvSpPr>
        <p:spPr>
          <a:xfrm>
            <a:off x="0" y="6781799"/>
            <a:ext cx="9144000" cy="137162"/>
          </a:xfrm>
          <a:prstGeom prst="rect">
            <a:avLst/>
          </a:prstGeom>
          <a:solidFill>
            <a:srgbClr val="EFA520"/>
          </a:solidFill>
          <a:ln w="12700">
            <a:miter lim="400000"/>
          </a:ln>
        </p:spPr>
        <p:txBody>
          <a:bodyPr lIns="45719" rIns="45719" anchor="ctr"/>
          <a:lstStyle/>
          <a:p>
            <a:pPr algn="ctr">
              <a:defRPr>
                <a:solidFill>
                  <a:srgbClr val="FFFFFF"/>
                </a:solidFill>
              </a:defRPr>
            </a:pPr>
            <a:endParaRPr/>
          </a:p>
        </p:txBody>
      </p:sp>
      <p:pic>
        <p:nvPicPr>
          <p:cNvPr id="170" name="image2.jpg" descr="AMAC.Updated.InteriorAMAC.PPT2.jpg"/>
          <p:cNvPicPr>
            <a:picLocks noChangeAspect="1"/>
          </p:cNvPicPr>
          <p:nvPr/>
        </p:nvPicPr>
        <p:blipFill>
          <a:blip r:embed="rId2">
            <a:extLst/>
          </a:blip>
          <a:stretch>
            <a:fillRect/>
          </a:stretch>
        </p:blipFill>
        <p:spPr>
          <a:xfrm>
            <a:off x="15" y="30"/>
            <a:ext cx="9145387" cy="1645921"/>
          </a:xfrm>
          <a:prstGeom prst="rect">
            <a:avLst/>
          </a:prstGeom>
          <a:ln w="12700">
            <a:miter lim="400000"/>
          </a:ln>
        </p:spPr>
      </p:pic>
      <p:sp>
        <p:nvSpPr>
          <p:cNvPr id="171" name="Shape 17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sp>
        <p:nvSpPr>
          <p:cNvPr id="191" name="Shape 191"/>
          <p:cNvSpPr/>
          <p:nvPr/>
        </p:nvSpPr>
        <p:spPr>
          <a:xfrm>
            <a:off x="0" y="6781799"/>
            <a:ext cx="9144000" cy="137162"/>
          </a:xfrm>
          <a:prstGeom prst="rect">
            <a:avLst/>
          </a:prstGeom>
          <a:solidFill>
            <a:srgbClr val="EFA520"/>
          </a:solidFill>
          <a:ln w="12700">
            <a:miter lim="400000"/>
          </a:ln>
        </p:spPr>
        <p:txBody>
          <a:bodyPr lIns="45719" rIns="45719" anchor="ctr"/>
          <a:lstStyle/>
          <a:p>
            <a:pPr algn="ctr">
              <a:defRPr>
                <a:solidFill>
                  <a:srgbClr val="FFFFFF"/>
                </a:solidFill>
              </a:defRPr>
            </a:pPr>
            <a:endParaRPr/>
          </a:p>
        </p:txBody>
      </p:sp>
      <p:pic>
        <p:nvPicPr>
          <p:cNvPr id="192" name="image2.jpg" descr="AMAC.Updated.InteriorAMAC.PPT2.jpg"/>
          <p:cNvPicPr>
            <a:picLocks noChangeAspect="1"/>
          </p:cNvPicPr>
          <p:nvPr/>
        </p:nvPicPr>
        <p:blipFill>
          <a:blip r:embed="rId2">
            <a:extLst/>
          </a:blip>
          <a:stretch>
            <a:fillRect/>
          </a:stretch>
        </p:blipFill>
        <p:spPr>
          <a:xfrm>
            <a:off x="15" y="30"/>
            <a:ext cx="9145387" cy="1645921"/>
          </a:xfrm>
          <a:prstGeom prst="rect">
            <a:avLst/>
          </a:prstGeom>
          <a:ln w="12700">
            <a:miter lim="400000"/>
          </a:ln>
        </p:spPr>
      </p:pic>
      <p:sp>
        <p:nvSpPr>
          <p:cNvPr id="193" name="Shape 193"/>
          <p:cNvSpPr>
            <a:spLocks noGrp="1"/>
          </p:cNvSpPr>
          <p:nvPr>
            <p:ph type="title"/>
          </p:nvPr>
        </p:nvSpPr>
        <p:spPr>
          <a:xfrm>
            <a:off x="457200" y="274668"/>
            <a:ext cx="8229600" cy="792163"/>
          </a:xfrm>
          <a:prstGeom prst="rect">
            <a:avLst/>
          </a:prstGeom>
          <a:extLst>
            <a:ext uri="{C572A759-6A51-4108-AA02-DFA0A04FC94B}">
              <ma14:wrappingTextBoxFlag xmlns:ma14="http://schemas.microsoft.com/office/mac/drawingml/2011/main" xmlns="" val="1"/>
            </a:ext>
          </a:extLst>
        </p:spPr>
        <p:txBody>
          <a:bodyPr anchor="t">
            <a:normAutofit/>
          </a:bodyPr>
          <a:lstStyle>
            <a:lvl1pPr>
              <a:defRPr>
                <a:solidFill>
                  <a:srgbClr val="FFFFFF"/>
                </a:solidFill>
              </a:defRPr>
            </a:lvl1pPr>
          </a:lstStyle>
          <a:p>
            <a:r>
              <a:t>Click to edit Master title style</a:t>
            </a:r>
          </a:p>
        </p:txBody>
      </p:sp>
      <p:sp>
        <p:nvSpPr>
          <p:cNvPr id="194" name="Shape 194"/>
          <p:cNvSpPr>
            <a:spLocks noGrp="1"/>
          </p:cNvSpPr>
          <p:nvPr>
            <p:ph type="body" idx="1"/>
          </p:nvPr>
        </p:nvSpPr>
        <p:spPr>
          <a:xfrm>
            <a:off x="457200" y="1600206"/>
            <a:ext cx="8229600" cy="4525963"/>
          </a:xfrm>
          <a:prstGeom prst="rect">
            <a:avLst/>
          </a:prstGeom>
          <a:extLst>
            <a:ext uri="{C572A759-6A51-4108-AA02-DFA0A04FC94B}">
              <ma14:wrappingTextBoxFlag xmlns:ma14="http://schemas.microsoft.com/office/mac/drawingml/2011/main" xmlns="" val="1"/>
            </a:ext>
          </a:extLst>
        </p:spPr>
        <p:txBody>
          <a:bodyPr>
            <a:normAutofit/>
          </a:bodyPr>
          <a:lstStyle>
            <a:lvl1pPr>
              <a:buSzPct val="100000"/>
              <a:buFont typeface="Arial"/>
              <a:buChar char="•"/>
            </a:lvl1pPr>
            <a:lvl2pPr>
              <a:buFont typeface="Arial"/>
            </a:lvl2pPr>
            <a:lvl3pPr>
              <a:buFont typeface="Arial"/>
            </a:lvl3pPr>
            <a:lvl4pPr>
              <a:buFont typeface="Arial"/>
            </a:lvl4pPr>
            <a:lvl5pPr>
              <a:buFont typeface="Arial"/>
            </a:lvl5pPr>
          </a:lstStyle>
          <a:p>
            <a:r>
              <a:t>Click to edit Master text styles</a:t>
            </a:r>
          </a:p>
          <a:p>
            <a:pPr lvl="1"/>
            <a:r>
              <a:t>Second level</a:t>
            </a:r>
          </a:p>
          <a:p>
            <a:pPr lvl="2"/>
            <a:r>
              <a:t>Third level</a:t>
            </a:r>
          </a:p>
          <a:p>
            <a:pPr lvl="3"/>
            <a:r>
              <a:t>Fourth level</a:t>
            </a:r>
          </a:p>
          <a:p>
            <a:pPr lvl="4"/>
            <a:r>
              <a:t>Fifth level</a:t>
            </a:r>
          </a:p>
        </p:txBody>
      </p:sp>
      <p:pic>
        <p:nvPicPr>
          <p:cNvPr id="195" name="image3.jpg"/>
          <p:cNvPicPr>
            <a:picLocks noChangeAspect="1"/>
          </p:cNvPicPr>
          <p:nvPr/>
        </p:nvPicPr>
        <p:blipFill>
          <a:blip r:embed="rId3">
            <a:extLst/>
          </a:blip>
          <a:stretch>
            <a:fillRect/>
          </a:stretch>
        </p:blipFill>
        <p:spPr>
          <a:xfrm>
            <a:off x="8029380" y="5862033"/>
            <a:ext cx="966217" cy="995997"/>
          </a:xfrm>
          <a:prstGeom prst="rect">
            <a:avLst/>
          </a:prstGeom>
          <a:ln w="12700">
            <a:miter lim="400000"/>
          </a:ln>
        </p:spPr>
      </p:pic>
      <p:sp>
        <p:nvSpPr>
          <p:cNvPr id="196" name="Shape 19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Two Content">
    <p:spTree>
      <p:nvGrpSpPr>
        <p:cNvPr id="1" name=""/>
        <p:cNvGrpSpPr/>
        <p:nvPr/>
      </p:nvGrpSpPr>
      <p:grpSpPr>
        <a:xfrm>
          <a:off x="0" y="0"/>
          <a:ext cx="0" cy="0"/>
          <a:chOff x="0" y="0"/>
          <a:chExt cx="0" cy="0"/>
        </a:xfrm>
      </p:grpSpPr>
      <p:sp>
        <p:nvSpPr>
          <p:cNvPr id="203" name="Shape 203"/>
          <p:cNvSpPr/>
          <p:nvPr/>
        </p:nvSpPr>
        <p:spPr>
          <a:xfrm>
            <a:off x="0" y="6781799"/>
            <a:ext cx="9144000" cy="137162"/>
          </a:xfrm>
          <a:prstGeom prst="rect">
            <a:avLst/>
          </a:prstGeom>
          <a:solidFill>
            <a:srgbClr val="EFA520"/>
          </a:solidFill>
          <a:ln w="12700">
            <a:miter lim="400000"/>
          </a:ln>
        </p:spPr>
        <p:txBody>
          <a:bodyPr lIns="45719" rIns="45719" anchor="ctr"/>
          <a:lstStyle/>
          <a:p>
            <a:pPr algn="ctr">
              <a:defRPr>
                <a:solidFill>
                  <a:srgbClr val="FFFFFF"/>
                </a:solidFill>
              </a:defRPr>
            </a:pPr>
            <a:endParaRPr/>
          </a:p>
        </p:txBody>
      </p:sp>
      <p:pic>
        <p:nvPicPr>
          <p:cNvPr id="204" name="image2.jpg" descr="AMAC.Updated.InteriorAMAC.PPT2.jpg"/>
          <p:cNvPicPr>
            <a:picLocks noChangeAspect="1"/>
          </p:cNvPicPr>
          <p:nvPr/>
        </p:nvPicPr>
        <p:blipFill>
          <a:blip r:embed="rId2">
            <a:extLst/>
          </a:blip>
          <a:stretch>
            <a:fillRect/>
          </a:stretch>
        </p:blipFill>
        <p:spPr>
          <a:xfrm>
            <a:off x="15" y="30"/>
            <a:ext cx="9145387" cy="1645921"/>
          </a:xfrm>
          <a:prstGeom prst="rect">
            <a:avLst/>
          </a:prstGeom>
          <a:ln w="12700">
            <a:miter lim="400000"/>
          </a:ln>
        </p:spPr>
      </p:pic>
      <p:sp>
        <p:nvSpPr>
          <p:cNvPr id="205" name="Shape 205"/>
          <p:cNvSpPr>
            <a:spLocks noGrp="1"/>
          </p:cNvSpPr>
          <p:nvPr>
            <p:ph type="title"/>
          </p:nvPr>
        </p:nvSpPr>
        <p:spPr>
          <a:xfrm>
            <a:off x="457200" y="274668"/>
            <a:ext cx="8229600" cy="944563"/>
          </a:xfrm>
          <a:prstGeom prst="rect">
            <a:avLst/>
          </a:prstGeom>
          <a:extLst>
            <a:ext uri="{C572A759-6A51-4108-AA02-DFA0A04FC94B}">
              <ma14:wrappingTextBoxFlag xmlns:ma14="http://schemas.microsoft.com/office/mac/drawingml/2011/main" xmlns="" val="1"/>
            </a:ext>
          </a:extLst>
        </p:spPr>
        <p:txBody>
          <a:bodyPr anchor="t">
            <a:normAutofit/>
          </a:bodyPr>
          <a:lstStyle>
            <a:lvl1pPr>
              <a:defRPr>
                <a:solidFill>
                  <a:srgbClr val="FFFFFF"/>
                </a:solidFill>
              </a:defRPr>
            </a:lvl1pPr>
          </a:lstStyle>
          <a:p>
            <a:r>
              <a:t>Click to edit Master title style</a:t>
            </a:r>
          </a:p>
        </p:txBody>
      </p:sp>
      <p:sp>
        <p:nvSpPr>
          <p:cNvPr id="206" name="Shape 206"/>
          <p:cNvSpPr>
            <a:spLocks noGrp="1"/>
          </p:cNvSpPr>
          <p:nvPr>
            <p:ph type="body" sz="half" idx="1"/>
          </p:nvPr>
        </p:nvSpPr>
        <p:spPr>
          <a:xfrm>
            <a:off x="457200" y="1600206"/>
            <a:ext cx="4038600" cy="4525963"/>
          </a:xfrm>
          <a:prstGeom prst="rect">
            <a:avLst/>
          </a:prstGeom>
          <a:extLst>
            <a:ext uri="{C572A759-6A51-4108-AA02-DFA0A04FC94B}">
              <ma14:wrappingTextBoxFlag xmlns:ma14="http://schemas.microsoft.com/office/mac/drawingml/2011/main" xmlns="" val="1"/>
            </a:ext>
          </a:extLst>
        </p:spPr>
        <p:txBody>
          <a:bodyPr>
            <a:normAutofit/>
          </a:bodyPr>
          <a:lstStyle>
            <a:lvl1pPr>
              <a:spcBef>
                <a:spcPts val="600"/>
              </a:spcBef>
              <a:buSzPct val="100000"/>
              <a:buFont typeface="Arial"/>
              <a:buChar char="•"/>
              <a:defRPr sz="2800"/>
            </a:lvl1pPr>
            <a:lvl2pPr marL="790575" indent="-333375">
              <a:spcBef>
                <a:spcPts val="600"/>
              </a:spcBef>
              <a:buFont typeface="Arial"/>
              <a:defRPr sz="2800"/>
            </a:lvl2pPr>
            <a:lvl3pPr marL="1234439" indent="-320039">
              <a:spcBef>
                <a:spcPts val="600"/>
              </a:spcBef>
              <a:buFont typeface="Arial"/>
              <a:defRPr sz="2800"/>
            </a:lvl3pPr>
            <a:lvl4pPr marL="1727200" indent="-355600">
              <a:spcBef>
                <a:spcPts val="600"/>
              </a:spcBef>
              <a:buFont typeface="Arial"/>
              <a:defRPr sz="2800"/>
            </a:lvl4pPr>
            <a:lvl5pPr marL="2184400" indent="-355600">
              <a:spcBef>
                <a:spcPts val="600"/>
              </a:spcBef>
              <a:buFont typeface="Arial"/>
              <a:defRPr sz="2800"/>
            </a:lvl5pPr>
          </a:lstStyle>
          <a:p>
            <a:r>
              <a:t>Click to edit Master text styles</a:t>
            </a:r>
          </a:p>
          <a:p>
            <a:pPr lvl="1"/>
            <a:r>
              <a:t>Second level</a:t>
            </a:r>
          </a:p>
          <a:p>
            <a:pPr lvl="2"/>
            <a:r>
              <a:t>Third level</a:t>
            </a:r>
          </a:p>
          <a:p>
            <a:pPr lvl="3"/>
            <a:r>
              <a:t>Fourth level</a:t>
            </a:r>
          </a:p>
          <a:p>
            <a:pPr lvl="4"/>
            <a:r>
              <a:t>Fifth level</a:t>
            </a:r>
          </a:p>
        </p:txBody>
      </p:sp>
      <p:pic>
        <p:nvPicPr>
          <p:cNvPr id="207" name="image3.jpg"/>
          <p:cNvPicPr>
            <a:picLocks noChangeAspect="1"/>
          </p:cNvPicPr>
          <p:nvPr/>
        </p:nvPicPr>
        <p:blipFill>
          <a:blip r:embed="rId3">
            <a:extLst/>
          </a:blip>
          <a:stretch>
            <a:fillRect/>
          </a:stretch>
        </p:blipFill>
        <p:spPr>
          <a:xfrm>
            <a:off x="8029380" y="5862033"/>
            <a:ext cx="966217" cy="995997"/>
          </a:xfrm>
          <a:prstGeom prst="rect">
            <a:avLst/>
          </a:prstGeom>
          <a:ln w="12700">
            <a:miter lim="400000"/>
          </a:ln>
        </p:spPr>
      </p:pic>
      <p:sp>
        <p:nvSpPr>
          <p:cNvPr id="208" name="Shape 20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
  <p:cSld name="3_Title and Content">
    <p:spTree>
      <p:nvGrpSpPr>
        <p:cNvPr id="1" name=""/>
        <p:cNvGrpSpPr/>
        <p:nvPr/>
      </p:nvGrpSpPr>
      <p:grpSpPr>
        <a:xfrm>
          <a:off x="0" y="0"/>
          <a:ext cx="0" cy="0"/>
          <a:chOff x="0" y="0"/>
          <a:chExt cx="0" cy="0"/>
        </a:xfrm>
      </p:grpSpPr>
      <p:sp>
        <p:nvSpPr>
          <p:cNvPr id="226" name="Shape 226"/>
          <p:cNvSpPr/>
          <p:nvPr/>
        </p:nvSpPr>
        <p:spPr>
          <a:xfrm>
            <a:off x="0" y="6781799"/>
            <a:ext cx="9144000" cy="137162"/>
          </a:xfrm>
          <a:prstGeom prst="rect">
            <a:avLst/>
          </a:prstGeom>
          <a:solidFill>
            <a:srgbClr val="EFA520"/>
          </a:solidFill>
          <a:ln w="12700">
            <a:miter lim="400000"/>
          </a:ln>
        </p:spPr>
        <p:txBody>
          <a:bodyPr lIns="45719" rIns="45719" anchor="ctr"/>
          <a:lstStyle/>
          <a:p>
            <a:pPr algn="ctr">
              <a:defRPr>
                <a:solidFill>
                  <a:srgbClr val="FFFFFF"/>
                </a:solidFill>
              </a:defRPr>
            </a:pPr>
            <a:endParaRPr/>
          </a:p>
        </p:txBody>
      </p:sp>
      <p:pic>
        <p:nvPicPr>
          <p:cNvPr id="227" name="image2.jpg" descr="AMAC.Updated.InteriorAMAC.PPT2.jpg"/>
          <p:cNvPicPr>
            <a:picLocks noChangeAspect="1"/>
          </p:cNvPicPr>
          <p:nvPr/>
        </p:nvPicPr>
        <p:blipFill>
          <a:blip r:embed="rId2">
            <a:extLst/>
          </a:blip>
          <a:stretch>
            <a:fillRect/>
          </a:stretch>
        </p:blipFill>
        <p:spPr>
          <a:xfrm>
            <a:off x="15" y="30"/>
            <a:ext cx="9145387" cy="1645921"/>
          </a:xfrm>
          <a:prstGeom prst="rect">
            <a:avLst/>
          </a:prstGeom>
          <a:ln w="12700">
            <a:miter lim="400000"/>
          </a:ln>
        </p:spPr>
      </p:pic>
      <p:sp>
        <p:nvSpPr>
          <p:cNvPr id="228" name="Shape 22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x">
  <p:cSld name="2_Title and Content">
    <p:spTree>
      <p:nvGrpSpPr>
        <p:cNvPr id="1" name=""/>
        <p:cNvGrpSpPr/>
        <p:nvPr/>
      </p:nvGrpSpPr>
      <p:grpSpPr>
        <a:xfrm>
          <a:off x="0" y="0"/>
          <a:ext cx="0" cy="0"/>
          <a:chOff x="0" y="0"/>
          <a:chExt cx="0" cy="0"/>
        </a:xfrm>
      </p:grpSpPr>
      <p:sp>
        <p:nvSpPr>
          <p:cNvPr id="235" name="Shape 235"/>
          <p:cNvSpPr/>
          <p:nvPr/>
        </p:nvSpPr>
        <p:spPr>
          <a:xfrm>
            <a:off x="0" y="6781799"/>
            <a:ext cx="9144000" cy="137162"/>
          </a:xfrm>
          <a:prstGeom prst="rect">
            <a:avLst/>
          </a:prstGeom>
          <a:solidFill>
            <a:srgbClr val="EFA520"/>
          </a:solidFill>
          <a:ln w="12700">
            <a:miter lim="400000"/>
          </a:ln>
        </p:spPr>
        <p:txBody>
          <a:bodyPr lIns="45719" rIns="45719" anchor="ctr"/>
          <a:lstStyle/>
          <a:p>
            <a:pPr algn="ctr">
              <a:defRPr>
                <a:solidFill>
                  <a:srgbClr val="FFFFFF"/>
                </a:solidFill>
              </a:defRPr>
            </a:pPr>
            <a:endParaRPr/>
          </a:p>
        </p:txBody>
      </p:sp>
      <p:pic>
        <p:nvPicPr>
          <p:cNvPr id="236" name="image2.jpg" descr="AMAC.Updated.InteriorAMAC.PPT2.jpg"/>
          <p:cNvPicPr>
            <a:picLocks noChangeAspect="1"/>
          </p:cNvPicPr>
          <p:nvPr/>
        </p:nvPicPr>
        <p:blipFill>
          <a:blip r:embed="rId2">
            <a:extLst/>
          </a:blip>
          <a:stretch>
            <a:fillRect/>
          </a:stretch>
        </p:blipFill>
        <p:spPr>
          <a:xfrm>
            <a:off x="15" y="30"/>
            <a:ext cx="9145387" cy="1645921"/>
          </a:xfrm>
          <a:prstGeom prst="rect">
            <a:avLst/>
          </a:prstGeom>
          <a:ln w="12700">
            <a:miter lim="400000"/>
          </a:ln>
        </p:spPr>
      </p:pic>
      <p:sp>
        <p:nvSpPr>
          <p:cNvPr id="237" name="Shape 237"/>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x">
  <p:cSld name="Title, Text, and Content">
    <p:spTree>
      <p:nvGrpSpPr>
        <p:cNvPr id="1" name=""/>
        <p:cNvGrpSpPr/>
        <p:nvPr/>
      </p:nvGrpSpPr>
      <p:grpSpPr>
        <a:xfrm>
          <a:off x="0" y="0"/>
          <a:ext cx="0" cy="0"/>
          <a:chOff x="0" y="0"/>
          <a:chExt cx="0" cy="0"/>
        </a:xfrm>
      </p:grpSpPr>
      <p:sp>
        <p:nvSpPr>
          <p:cNvPr id="244" name="Shape 244"/>
          <p:cNvSpPr/>
          <p:nvPr/>
        </p:nvSpPr>
        <p:spPr>
          <a:xfrm>
            <a:off x="0" y="6781799"/>
            <a:ext cx="9144000" cy="137162"/>
          </a:xfrm>
          <a:prstGeom prst="rect">
            <a:avLst/>
          </a:prstGeom>
          <a:solidFill>
            <a:srgbClr val="EFA520"/>
          </a:solidFill>
          <a:ln w="12700">
            <a:miter lim="400000"/>
          </a:ln>
        </p:spPr>
        <p:txBody>
          <a:bodyPr lIns="45719" rIns="45719" anchor="ctr"/>
          <a:lstStyle/>
          <a:p>
            <a:pPr algn="ctr">
              <a:defRPr>
                <a:solidFill>
                  <a:srgbClr val="FFFFFF"/>
                </a:solidFill>
              </a:defRPr>
            </a:pPr>
            <a:endParaRPr/>
          </a:p>
        </p:txBody>
      </p:sp>
      <p:pic>
        <p:nvPicPr>
          <p:cNvPr id="245" name="image2.jpg" descr="AMAC.Updated.InteriorAMAC.PPT2.jpg"/>
          <p:cNvPicPr>
            <a:picLocks noChangeAspect="1"/>
          </p:cNvPicPr>
          <p:nvPr/>
        </p:nvPicPr>
        <p:blipFill>
          <a:blip r:embed="rId2">
            <a:extLst/>
          </a:blip>
          <a:stretch>
            <a:fillRect/>
          </a:stretch>
        </p:blipFill>
        <p:spPr>
          <a:xfrm>
            <a:off x="15" y="30"/>
            <a:ext cx="9145387" cy="1645921"/>
          </a:xfrm>
          <a:prstGeom prst="rect">
            <a:avLst/>
          </a:prstGeom>
          <a:ln w="12700">
            <a:miter lim="400000"/>
          </a:ln>
        </p:spPr>
      </p:pic>
      <p:sp>
        <p:nvSpPr>
          <p:cNvPr id="246" name="Shape 246"/>
          <p:cNvSpPr>
            <a:spLocks noGrp="1"/>
          </p:cNvSpPr>
          <p:nvPr>
            <p:ph type="title"/>
          </p:nvPr>
        </p:nvSpPr>
        <p:spPr>
          <a:xfrm>
            <a:off x="1522412" y="454025"/>
            <a:ext cx="7313613" cy="1143000"/>
          </a:xfrm>
          <a:prstGeom prst="rect">
            <a:avLst/>
          </a:prstGeom>
          <a:extLst>
            <a:ext uri="{C572A759-6A51-4108-AA02-DFA0A04FC94B}">
              <ma14:wrappingTextBoxFlag xmlns:ma14="http://schemas.microsoft.com/office/mac/drawingml/2011/main" xmlns="" val="1"/>
            </a:ext>
          </a:extLst>
        </p:spPr>
        <p:txBody>
          <a:bodyPr anchor="t">
            <a:normAutofit/>
          </a:bodyPr>
          <a:lstStyle/>
          <a:p>
            <a:r>
              <a:t>Click to edit Master title style</a:t>
            </a:r>
          </a:p>
        </p:txBody>
      </p:sp>
      <p:sp>
        <p:nvSpPr>
          <p:cNvPr id="247" name="Shape 247"/>
          <p:cNvSpPr>
            <a:spLocks noGrp="1"/>
          </p:cNvSpPr>
          <p:nvPr>
            <p:ph type="body" sz="half" idx="1"/>
          </p:nvPr>
        </p:nvSpPr>
        <p:spPr>
          <a:xfrm>
            <a:off x="1522413" y="1979620"/>
            <a:ext cx="3579814" cy="4114801"/>
          </a:xfrm>
          <a:prstGeom prst="rect">
            <a:avLst/>
          </a:prstGeom>
          <a:extLst>
            <a:ext uri="{C572A759-6A51-4108-AA02-DFA0A04FC94B}">
              <ma14:wrappingTextBoxFlag xmlns:ma14="http://schemas.microsoft.com/office/mac/drawingml/2011/main" xmlns="" val="1"/>
            </a:ext>
          </a:extLst>
        </p:spPr>
        <p:txBody>
          <a:bodyPr>
            <a:normAutofit/>
          </a:bodyPr>
          <a:lstStyle>
            <a:lvl1pPr>
              <a:buSzPct val="100000"/>
              <a:buFont typeface="Arial"/>
              <a:buChar char="•"/>
            </a:lvl1pPr>
            <a:lvl2pPr>
              <a:buFont typeface="Arial"/>
            </a:lvl2pPr>
            <a:lvl3pPr>
              <a:buFont typeface="Arial"/>
            </a:lvl3pPr>
            <a:lvl4pPr>
              <a:buFont typeface="Arial"/>
            </a:lvl4pPr>
            <a:lvl5pPr>
              <a:buFont typeface="Arial"/>
            </a:lvl5pPr>
          </a:lstStyle>
          <a:p>
            <a:r>
              <a:t>Click to edit Master text styles</a:t>
            </a:r>
          </a:p>
          <a:p>
            <a:pPr lvl="1"/>
            <a:r>
              <a:t>Second level</a:t>
            </a:r>
          </a:p>
          <a:p>
            <a:pPr lvl="2"/>
            <a:r>
              <a:t>Third level</a:t>
            </a:r>
          </a:p>
          <a:p>
            <a:pPr lvl="3"/>
            <a:r>
              <a:t>Fourth level</a:t>
            </a:r>
          </a:p>
          <a:p>
            <a:pPr lvl="4"/>
            <a:r>
              <a:t>Fifth level</a:t>
            </a:r>
          </a:p>
        </p:txBody>
      </p:sp>
      <p:sp>
        <p:nvSpPr>
          <p:cNvPr id="248" name="Shape 24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19" name="Shape 19"/>
          <p:cNvSpPr>
            <a:spLocks noGrp="1"/>
          </p:cNvSpPr>
          <p:nvPr>
            <p:ph type="title"/>
          </p:nvPr>
        </p:nvSpPr>
        <p:spPr>
          <a:xfrm>
            <a:off x="685800" y="2130455"/>
            <a:ext cx="7772400" cy="1470025"/>
          </a:xfrm>
          <a:prstGeom prst="rect">
            <a:avLst/>
          </a:prstGeom>
          <a:extLst>
            <a:ext uri="{C572A759-6A51-4108-AA02-DFA0A04FC94B}">
              <ma14:wrappingTextBoxFlag xmlns:ma14="http://schemas.microsoft.com/office/mac/drawingml/2011/main" xmlns="" val="1"/>
            </a:ext>
          </a:extLst>
        </p:spPr>
        <p:txBody>
          <a:bodyPr anchor="t">
            <a:normAutofit/>
          </a:bodyPr>
          <a:lstStyle/>
          <a:p>
            <a:r>
              <a:t>Click to edit Master title style</a:t>
            </a:r>
          </a:p>
        </p:txBody>
      </p:sp>
      <p:sp>
        <p:nvSpPr>
          <p:cNvPr id="20" name="Shape 20"/>
          <p:cNvSpPr>
            <a:spLocks noGrp="1"/>
          </p:cNvSpPr>
          <p:nvPr>
            <p:ph type="body" sz="quarter" idx="1"/>
          </p:nvPr>
        </p:nvSpPr>
        <p:spPr>
          <a:xfrm>
            <a:off x="1371600" y="3886200"/>
            <a:ext cx="6400800" cy="1752600"/>
          </a:xfrm>
          <a:prstGeom prst="rect">
            <a:avLst/>
          </a:prstGeom>
          <a:extLst>
            <a:ext uri="{C572A759-6A51-4108-AA02-DFA0A04FC94B}">
              <ma14:wrappingTextBoxFlag xmlns:ma14="http://schemas.microsoft.com/office/mac/drawingml/2011/main" xmlns="" val="1"/>
            </a:ext>
          </a:extLst>
        </p:spPr>
        <p:txBody>
          <a:bodyPr>
            <a:normAutofit/>
          </a:bodyPr>
          <a:lstStyle>
            <a:lvl1pPr marL="0" indent="0" algn="ctr">
              <a:defRPr>
                <a:solidFill>
                  <a:srgbClr val="888888"/>
                </a:solidFill>
              </a:defRPr>
            </a:lvl1pPr>
          </a:lstStyle>
          <a:p>
            <a:r>
              <a:t>Click to edit Master subtitle style</a:t>
            </a:r>
          </a:p>
        </p:txBody>
      </p:sp>
      <p:sp>
        <p:nvSpPr>
          <p:cNvPr id="21" name="Shape 21"/>
          <p:cNvSpPr>
            <a:spLocks noGrp="1"/>
          </p:cNvSpPr>
          <p:nvPr>
            <p:ph type="sldNum" sz="quarter" idx="2"/>
          </p:nvPr>
        </p:nvSpPr>
        <p:spPr>
          <a:xfrm>
            <a:off x="6553205" y="6356350"/>
            <a:ext cx="364841" cy="369332"/>
          </a:xfrm>
          <a:prstGeom prst="rect">
            <a:avLst/>
          </a:prstGeom>
        </p:spPr>
        <p:txBody>
          <a:bodyPr anchor="t"/>
          <a:lstStyle>
            <a:lvl1pPr algn="l">
              <a:defRPr sz="1800"/>
            </a:lvl1pPr>
          </a:lstStyle>
          <a:p>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x">
  <p:cSld name="Vertical Title and Text">
    <p:spTree>
      <p:nvGrpSpPr>
        <p:cNvPr id="1" name=""/>
        <p:cNvGrpSpPr/>
        <p:nvPr/>
      </p:nvGrpSpPr>
      <p:grpSpPr>
        <a:xfrm>
          <a:off x="0" y="0"/>
          <a:ext cx="0" cy="0"/>
          <a:chOff x="0" y="0"/>
          <a:chExt cx="0" cy="0"/>
        </a:xfrm>
      </p:grpSpPr>
      <p:pic>
        <p:nvPicPr>
          <p:cNvPr id="255" name="image4.jpg" descr="AMAC.PPT.Divider_Pg.jpg"/>
          <p:cNvPicPr>
            <a:picLocks noChangeAspect="1"/>
          </p:cNvPicPr>
          <p:nvPr/>
        </p:nvPicPr>
        <p:blipFill>
          <a:blip r:embed="rId2">
            <a:extLst/>
          </a:blip>
          <a:stretch>
            <a:fillRect/>
          </a:stretch>
        </p:blipFill>
        <p:spPr>
          <a:xfrm>
            <a:off x="-76200" y="0"/>
            <a:ext cx="9305842" cy="7010400"/>
          </a:xfrm>
          <a:prstGeom prst="rect">
            <a:avLst/>
          </a:prstGeom>
          <a:ln w="12700">
            <a:miter lim="400000"/>
          </a:ln>
        </p:spPr>
      </p:pic>
      <p:sp>
        <p:nvSpPr>
          <p:cNvPr id="256" name="Shape 25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bg1"/>
                </a:solidFill>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8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2F6E778A-A475-4B1A-A862-C4BDE32CCECB}" type="datetimeFigureOut">
              <a:rPr lang="en-US"/>
              <a:pPr>
                <a:defRPr/>
              </a:pPr>
              <a:t>12/12/2016</a:t>
            </a:fld>
            <a:endParaRPr lang="en-US"/>
          </a:p>
        </p:txBody>
      </p:sp>
      <p:sp>
        <p:nvSpPr>
          <p:cNvPr id="6" name="Footer Placeholder 5"/>
          <p:cNvSpPr>
            <a:spLocks noGrp="1"/>
          </p:cNvSpPr>
          <p:nvPr>
            <p:ph type="ftr" sz="quarter" idx="11"/>
          </p:nvPr>
        </p:nvSpPr>
        <p:spPr>
          <a:xfrm>
            <a:off x="3124200" y="635638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7" name="Slide Number Placeholder 6"/>
          <p:cNvSpPr>
            <a:spLocks noGrp="1"/>
          </p:cNvSpPr>
          <p:nvPr>
            <p:ph type="sldNum" sz="quarter" idx="12"/>
          </p:nvPr>
        </p:nvSpPr>
        <p:spPr>
          <a:xfrm>
            <a:off x="6553200" y="6356380"/>
            <a:ext cx="2133600" cy="276999"/>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7D4B83C3-EEE1-4988-B263-80404BA52CC1}" type="slidenum">
              <a:rPr lang="en-US"/>
              <a:pPr>
                <a:defRPr/>
              </a:pPr>
              <a:t>‹#›</a:t>
            </a:fld>
            <a:endParaRPr lang="en-US"/>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834942" y="5711952"/>
            <a:ext cx="1111781" cy="1146048"/>
          </a:xfrm>
          <a:prstGeom prst="rect">
            <a:avLst/>
          </a:prstGeom>
        </p:spPr>
      </p:pic>
    </p:spTree>
    <p:extLst>
      <p:ext uri="{BB962C8B-B14F-4D97-AF65-F5344CB8AC3E}">
        <p14:creationId xmlns:p14="http://schemas.microsoft.com/office/powerpoint/2010/main" val="1319191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bg1"/>
                </a:solidFill>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40"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40"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80"/>
            <a:ext cx="2133600" cy="365125"/>
          </a:xfrm>
          <a:prstGeom prst="rect">
            <a:avLst/>
          </a:prstGeom>
        </p:spPr>
        <p:txBody>
          <a:bodyPr/>
          <a:lstStyle/>
          <a:p>
            <a:fld id="{E5A84690-7948-4FCF-8F32-886159AED224}" type="datetimeFigureOut">
              <a:rPr lang="en-US" smtClean="0"/>
              <a:t>12/12/2016</a:t>
            </a:fld>
            <a:endParaRPr lang="en-US"/>
          </a:p>
        </p:txBody>
      </p:sp>
      <p:sp>
        <p:nvSpPr>
          <p:cNvPr id="8" name="Footer Placeholder 7"/>
          <p:cNvSpPr>
            <a:spLocks noGrp="1"/>
          </p:cNvSpPr>
          <p:nvPr>
            <p:ph type="ftr" sz="quarter" idx="11"/>
          </p:nvPr>
        </p:nvSpPr>
        <p:spPr>
          <a:xfrm>
            <a:off x="3124200" y="635638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411742" y="6400443"/>
            <a:ext cx="275073" cy="276999"/>
          </a:xfrm>
          <a:prstGeom prst="rect">
            <a:avLst/>
          </a:prstGeom>
        </p:spPr>
        <p:txBody>
          <a:bodyPr/>
          <a:lstStyle/>
          <a:p>
            <a:fld id="{5EA9DAAB-961A-48B8-B535-556ADC9E38F6}" type="slidenum">
              <a:rPr lang="en-US" smtClean="0"/>
              <a:t>‹#›</a:t>
            </a:fld>
            <a:endParaRPr lang="en-US"/>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834942" y="5711952"/>
            <a:ext cx="1111781" cy="1146048"/>
          </a:xfrm>
          <a:prstGeom prst="rect">
            <a:avLst/>
          </a:prstGeom>
        </p:spPr>
      </p:pic>
    </p:spTree>
    <p:extLst>
      <p:ext uri="{BB962C8B-B14F-4D97-AF65-F5344CB8AC3E}">
        <p14:creationId xmlns:p14="http://schemas.microsoft.com/office/powerpoint/2010/main" val="12694032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0386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038600"/>
          </a:xfrm>
          <a:prstGeom prst="rect">
            <a:avLst/>
          </a:prstGeom>
        </p:spPr>
        <p:txBody>
          <a:bodyPr/>
          <a:lstStyle/>
          <a:p>
            <a:pPr lvl="0"/>
            <a:endParaRPr lang="en-US" noProof="0" smtClean="0"/>
          </a:p>
        </p:txBody>
      </p:sp>
    </p:spTree>
    <p:extLst>
      <p:ext uri="{BB962C8B-B14F-4D97-AF65-F5344CB8AC3E}">
        <p14:creationId xmlns:p14="http://schemas.microsoft.com/office/powerpoint/2010/main" val="39262307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A148546B-BF47-422A-B555-2442063ACDBD}" type="datetimeFigureOut">
              <a:rPr lang="en-US"/>
              <a:pPr>
                <a:defRPr/>
              </a:pPr>
              <a:t>12/12/2016</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E4215AB8-4919-4121-9474-5270E0CFC408}" type="slidenum">
              <a:rPr lang="en-US"/>
              <a:pPr>
                <a:defRPr/>
              </a:pPr>
              <a:t>‹#›</a:t>
            </a:fld>
            <a:endParaRPr lang="en-US" dirty="0"/>
          </a:p>
        </p:txBody>
      </p:sp>
    </p:spTree>
    <p:extLst>
      <p:ext uri="{BB962C8B-B14F-4D97-AF65-F5344CB8AC3E}">
        <p14:creationId xmlns:p14="http://schemas.microsoft.com/office/powerpoint/2010/main" val="7895311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46656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834942" y="5711952"/>
            <a:ext cx="1111781" cy="1146048"/>
          </a:xfrm>
          <a:prstGeom prst="rect">
            <a:avLst/>
          </a:prstGeom>
        </p:spPr>
      </p:pic>
    </p:spTree>
    <p:extLst>
      <p:ext uri="{BB962C8B-B14F-4D97-AF65-F5344CB8AC3E}">
        <p14:creationId xmlns:p14="http://schemas.microsoft.com/office/powerpoint/2010/main" val="8373376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bg1"/>
                </a:solidFill>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8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F6E778A-A475-4B1A-A862-C4BDE32CCECB}" type="datetimeFigureOut">
              <a:rPr kumimoji="0" lang="en-US" sz="1800" b="0" i="0" u="none" strike="noStrike" kern="1200" cap="none" spc="0" normalizeH="0" baseline="0" noProof="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12/12/2016</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1"/>
          </p:nvPr>
        </p:nvSpPr>
        <p:spPr>
          <a:xfrm>
            <a:off x="3124200" y="6356380"/>
            <a:ext cx="2895600" cy="365125"/>
          </a:xfrm>
          <a:prstGeom prst="rect">
            <a:avLst/>
          </a:prstGeom>
        </p:spPr>
        <p:txBody>
          <a:bodyPr/>
          <a:lstStyle>
            <a:lvl1pPr fontAlgn="auto">
              <a:spcBef>
                <a:spcPts val="0"/>
              </a:spcBef>
              <a:spcAft>
                <a:spcPts val="0"/>
              </a:spcAft>
              <a:defRPr>
                <a:latin typeface="+mn-lt"/>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12"/>
          </p:nvPr>
        </p:nvSpPr>
        <p:spPr>
          <a:xfrm>
            <a:off x="6553200" y="635638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D4B83C3-EEE1-4988-B263-80404BA52CC1}" type="slidenum">
              <a:rPr kumimoji="0" lang="en-US" sz="1800" b="0" i="0" u="none" strike="noStrike" kern="1200" cap="none" spc="0" normalizeH="0" baseline="0" noProof="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834942" y="5711952"/>
            <a:ext cx="1111781" cy="1146048"/>
          </a:xfrm>
          <a:prstGeom prst="rect">
            <a:avLst/>
          </a:prstGeom>
        </p:spPr>
      </p:pic>
    </p:spTree>
    <p:extLst>
      <p:ext uri="{BB962C8B-B14F-4D97-AF65-F5344CB8AC3E}">
        <p14:creationId xmlns:p14="http://schemas.microsoft.com/office/powerpoint/2010/main" val="33995855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834942" y="5711952"/>
            <a:ext cx="1111781" cy="1146048"/>
          </a:xfrm>
          <a:prstGeom prst="rect">
            <a:avLst/>
          </a:prstGeom>
        </p:spPr>
      </p:pic>
    </p:spTree>
    <p:extLst>
      <p:ext uri="{BB962C8B-B14F-4D97-AF65-F5344CB8AC3E}">
        <p14:creationId xmlns:p14="http://schemas.microsoft.com/office/powerpoint/2010/main" val="2776666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bg1"/>
                </a:solidFill>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40"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40"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80"/>
            <a:ext cx="21336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A84690-7948-4FCF-8F32-886159AED224}" type="datetimeFigureOut">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12/12/2016</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ooter Placeholder 7"/>
          <p:cNvSpPr>
            <a:spLocks noGrp="1"/>
          </p:cNvSpPr>
          <p:nvPr>
            <p:ph type="ftr" sz="quarter" idx="11"/>
          </p:nvPr>
        </p:nvSpPr>
        <p:spPr>
          <a:xfrm>
            <a:off x="3124200" y="6356380"/>
            <a:ext cx="28956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Slide Number Placeholder 8"/>
          <p:cNvSpPr>
            <a:spLocks noGrp="1"/>
          </p:cNvSpPr>
          <p:nvPr>
            <p:ph type="sldNum" sz="quarter" idx="12"/>
          </p:nvPr>
        </p:nvSpPr>
        <p:spPr>
          <a:xfrm>
            <a:off x="6553200" y="6356380"/>
            <a:ext cx="21336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EA9DAAB-961A-48B8-B535-556ADC9E38F6}"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834942" y="5711952"/>
            <a:ext cx="1111781" cy="1146048"/>
          </a:xfrm>
          <a:prstGeom prst="rect">
            <a:avLst/>
          </a:prstGeom>
        </p:spPr>
      </p:pic>
    </p:spTree>
    <p:extLst>
      <p:ext uri="{BB962C8B-B14F-4D97-AF65-F5344CB8AC3E}">
        <p14:creationId xmlns:p14="http://schemas.microsoft.com/office/powerpoint/2010/main" val="8224531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Vertical Title and Text">
    <p:spTree>
      <p:nvGrpSpPr>
        <p:cNvPr id="1" name=""/>
        <p:cNvGrpSpPr/>
        <p:nvPr/>
      </p:nvGrpSpPr>
      <p:grpSpPr>
        <a:xfrm>
          <a:off x="0" y="0"/>
          <a:ext cx="0" cy="0"/>
          <a:chOff x="0" y="0"/>
          <a:chExt cx="0" cy="0"/>
        </a:xfrm>
      </p:grpSpPr>
      <p:sp>
        <p:nvSpPr>
          <p:cNvPr id="28" name="Shape 28"/>
          <p:cNvSpPr/>
          <p:nvPr/>
        </p:nvSpPr>
        <p:spPr>
          <a:xfrm>
            <a:off x="0" y="6781799"/>
            <a:ext cx="9144000" cy="137162"/>
          </a:xfrm>
          <a:prstGeom prst="rect">
            <a:avLst/>
          </a:prstGeom>
          <a:solidFill>
            <a:srgbClr val="EFA520"/>
          </a:solidFill>
          <a:ln w="12700">
            <a:miter lim="400000"/>
          </a:ln>
        </p:spPr>
        <p:txBody>
          <a:bodyPr lIns="45719" rIns="45719" anchor="ctr"/>
          <a:lstStyle/>
          <a:p>
            <a:pPr algn="ctr">
              <a:defRPr>
                <a:solidFill>
                  <a:srgbClr val="FFFFFF"/>
                </a:solidFill>
              </a:defRPr>
            </a:pPr>
            <a:endParaRPr/>
          </a:p>
        </p:txBody>
      </p:sp>
      <p:pic>
        <p:nvPicPr>
          <p:cNvPr id="29" name="image2.jpg" descr="AMAC.Updated.InteriorAMAC.PPT2.jpg"/>
          <p:cNvPicPr>
            <a:picLocks noChangeAspect="1"/>
          </p:cNvPicPr>
          <p:nvPr/>
        </p:nvPicPr>
        <p:blipFill>
          <a:blip r:embed="rId2">
            <a:extLst/>
          </a:blip>
          <a:stretch>
            <a:fillRect/>
          </a:stretch>
        </p:blipFill>
        <p:spPr>
          <a:xfrm>
            <a:off x="15" y="30"/>
            <a:ext cx="9145387" cy="1645921"/>
          </a:xfrm>
          <a:prstGeom prst="rect">
            <a:avLst/>
          </a:prstGeom>
          <a:ln w="12700">
            <a:miter lim="400000"/>
          </a:ln>
        </p:spPr>
      </p:pic>
      <p:sp>
        <p:nvSpPr>
          <p:cNvPr id="30" name="Shape 3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bg1"/>
                </a:solidFill>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8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F6E778A-A475-4B1A-A862-C4BDE32CCECB}" type="datetimeFigureOut">
              <a:rPr kumimoji="0" lang="en-US" sz="1800" b="0" i="0" u="none" strike="noStrike" kern="1200" cap="none" spc="0" normalizeH="0" baseline="0" noProof="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12/12/2016</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1"/>
          </p:nvPr>
        </p:nvSpPr>
        <p:spPr>
          <a:xfrm>
            <a:off x="3124200" y="6356380"/>
            <a:ext cx="2895600" cy="365125"/>
          </a:xfrm>
          <a:prstGeom prst="rect">
            <a:avLst/>
          </a:prstGeom>
        </p:spPr>
        <p:txBody>
          <a:bodyPr/>
          <a:lstStyle>
            <a:lvl1pPr fontAlgn="auto">
              <a:spcBef>
                <a:spcPts val="0"/>
              </a:spcBef>
              <a:spcAft>
                <a:spcPts val="0"/>
              </a:spcAft>
              <a:defRPr>
                <a:latin typeface="+mn-lt"/>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12"/>
          </p:nvPr>
        </p:nvSpPr>
        <p:spPr>
          <a:xfrm>
            <a:off x="6553200" y="635638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D4B83C3-EEE1-4988-B263-80404BA52CC1}" type="slidenum">
              <a:rPr kumimoji="0" lang="en-US" sz="1800" b="0" i="0" u="none" strike="noStrike" kern="1200" cap="none" spc="0" normalizeH="0" baseline="0" noProof="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834942" y="5711952"/>
            <a:ext cx="1111781" cy="1146048"/>
          </a:xfrm>
          <a:prstGeom prst="rect">
            <a:avLst/>
          </a:prstGeom>
        </p:spPr>
      </p:pic>
    </p:spTree>
    <p:extLst>
      <p:ext uri="{BB962C8B-B14F-4D97-AF65-F5344CB8AC3E}">
        <p14:creationId xmlns:p14="http://schemas.microsoft.com/office/powerpoint/2010/main" val="33122069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B956078-A40B-C045-A883-5CAC840737A9}" type="datetimeFigureOut">
              <a:rPr lang="en-US" smtClean="0"/>
              <a:t>12/12/2016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D41F4A-0BCF-9144-9474-DB94C4804A5E}" type="slidenum">
              <a:rPr lang="en-US" smtClean="0"/>
              <a:t>‹#›</a:t>
            </a:fld>
            <a:endParaRPr lang="en-US"/>
          </a:p>
        </p:txBody>
      </p:sp>
    </p:spTree>
    <p:extLst>
      <p:ext uri="{BB962C8B-B14F-4D97-AF65-F5344CB8AC3E}">
        <p14:creationId xmlns:p14="http://schemas.microsoft.com/office/powerpoint/2010/main" val="41403876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956078-A40B-C045-A883-5CAC840737A9}" type="datetimeFigureOut">
              <a:rPr lang="en-US" smtClean="0"/>
              <a:t>12/12/2016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D41F4A-0BCF-9144-9474-DB94C4804A5E}" type="slidenum">
              <a:rPr lang="en-US" smtClean="0"/>
              <a:t>‹#›</a:t>
            </a:fld>
            <a:endParaRPr lang="en-US"/>
          </a:p>
        </p:txBody>
      </p:sp>
    </p:spTree>
    <p:extLst>
      <p:ext uri="{BB962C8B-B14F-4D97-AF65-F5344CB8AC3E}">
        <p14:creationId xmlns:p14="http://schemas.microsoft.com/office/powerpoint/2010/main" val="20805249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B956078-A40B-C045-A883-5CAC840737A9}" type="datetimeFigureOut">
              <a:rPr lang="en-US" smtClean="0"/>
              <a:t>12/12/2016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D41F4A-0BCF-9144-9474-DB94C4804A5E}" type="slidenum">
              <a:rPr lang="en-US" smtClean="0"/>
              <a:t>‹#›</a:t>
            </a:fld>
            <a:endParaRPr lang="en-US"/>
          </a:p>
        </p:txBody>
      </p:sp>
    </p:spTree>
    <p:extLst>
      <p:ext uri="{BB962C8B-B14F-4D97-AF65-F5344CB8AC3E}">
        <p14:creationId xmlns:p14="http://schemas.microsoft.com/office/powerpoint/2010/main" val="90802016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B956078-A40B-C045-A883-5CAC840737A9}" type="datetimeFigureOut">
              <a:rPr lang="en-US" smtClean="0"/>
              <a:t>12/12/2016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D41F4A-0BCF-9144-9474-DB94C4804A5E}" type="slidenum">
              <a:rPr lang="en-US" smtClean="0"/>
              <a:t>‹#›</a:t>
            </a:fld>
            <a:endParaRPr lang="en-US"/>
          </a:p>
        </p:txBody>
      </p:sp>
    </p:spTree>
    <p:extLst>
      <p:ext uri="{BB962C8B-B14F-4D97-AF65-F5344CB8AC3E}">
        <p14:creationId xmlns:p14="http://schemas.microsoft.com/office/powerpoint/2010/main" val="429255282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B956078-A40B-C045-A883-5CAC840737A9}" type="datetimeFigureOut">
              <a:rPr lang="en-US" smtClean="0"/>
              <a:t>12/12/2016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DD41F4A-0BCF-9144-9474-DB94C4804A5E}" type="slidenum">
              <a:rPr lang="en-US" smtClean="0"/>
              <a:t>‹#›</a:t>
            </a:fld>
            <a:endParaRPr lang="en-US"/>
          </a:p>
        </p:txBody>
      </p:sp>
    </p:spTree>
    <p:extLst>
      <p:ext uri="{BB962C8B-B14F-4D97-AF65-F5344CB8AC3E}">
        <p14:creationId xmlns:p14="http://schemas.microsoft.com/office/powerpoint/2010/main" val="33139340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B956078-A40B-C045-A883-5CAC840737A9}" type="datetimeFigureOut">
              <a:rPr lang="en-US" smtClean="0"/>
              <a:t>12/12/2016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DD41F4A-0BCF-9144-9474-DB94C4804A5E}" type="slidenum">
              <a:rPr lang="en-US" smtClean="0"/>
              <a:t>‹#›</a:t>
            </a:fld>
            <a:endParaRPr lang="en-US"/>
          </a:p>
        </p:txBody>
      </p:sp>
    </p:spTree>
    <p:extLst>
      <p:ext uri="{BB962C8B-B14F-4D97-AF65-F5344CB8AC3E}">
        <p14:creationId xmlns:p14="http://schemas.microsoft.com/office/powerpoint/2010/main" val="77322868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956078-A40B-C045-A883-5CAC840737A9}" type="datetimeFigureOut">
              <a:rPr lang="en-US" smtClean="0"/>
              <a:t>12/12/2016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DD41F4A-0BCF-9144-9474-DB94C4804A5E}" type="slidenum">
              <a:rPr lang="en-US" smtClean="0"/>
              <a:t>‹#›</a:t>
            </a:fld>
            <a:endParaRPr lang="en-US"/>
          </a:p>
        </p:txBody>
      </p:sp>
    </p:spTree>
    <p:extLst>
      <p:ext uri="{BB962C8B-B14F-4D97-AF65-F5344CB8AC3E}">
        <p14:creationId xmlns:p14="http://schemas.microsoft.com/office/powerpoint/2010/main" val="305613702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956078-A40B-C045-A883-5CAC840737A9}" type="datetimeFigureOut">
              <a:rPr lang="en-US" smtClean="0"/>
              <a:t>12/12/2016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D41F4A-0BCF-9144-9474-DB94C4804A5E}" type="slidenum">
              <a:rPr lang="en-US" smtClean="0"/>
              <a:t>‹#›</a:t>
            </a:fld>
            <a:endParaRPr lang="en-US"/>
          </a:p>
        </p:txBody>
      </p:sp>
    </p:spTree>
    <p:extLst>
      <p:ext uri="{BB962C8B-B14F-4D97-AF65-F5344CB8AC3E}">
        <p14:creationId xmlns:p14="http://schemas.microsoft.com/office/powerpoint/2010/main" val="28807461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956078-A40B-C045-A883-5CAC840737A9}" type="datetimeFigureOut">
              <a:rPr lang="en-US" smtClean="0"/>
              <a:t>12/12/2016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D41F4A-0BCF-9144-9474-DB94C4804A5E}" type="slidenum">
              <a:rPr lang="en-US" smtClean="0"/>
              <a:t>‹#›</a:t>
            </a:fld>
            <a:endParaRPr lang="en-US"/>
          </a:p>
        </p:txBody>
      </p:sp>
    </p:spTree>
    <p:extLst>
      <p:ext uri="{BB962C8B-B14F-4D97-AF65-F5344CB8AC3E}">
        <p14:creationId xmlns:p14="http://schemas.microsoft.com/office/powerpoint/2010/main" val="9362882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Title Slide">
    <p:spTree>
      <p:nvGrpSpPr>
        <p:cNvPr id="1" name=""/>
        <p:cNvGrpSpPr/>
        <p:nvPr/>
      </p:nvGrpSpPr>
      <p:grpSpPr>
        <a:xfrm>
          <a:off x="0" y="0"/>
          <a:ext cx="0" cy="0"/>
          <a:chOff x="0" y="0"/>
          <a:chExt cx="0" cy="0"/>
        </a:xfrm>
      </p:grpSpPr>
      <p:sp>
        <p:nvSpPr>
          <p:cNvPr id="37" name="Shape 37"/>
          <p:cNvSpPr/>
          <p:nvPr/>
        </p:nvSpPr>
        <p:spPr>
          <a:xfrm>
            <a:off x="0" y="6781799"/>
            <a:ext cx="9144000" cy="137162"/>
          </a:xfrm>
          <a:prstGeom prst="rect">
            <a:avLst/>
          </a:prstGeom>
          <a:solidFill>
            <a:srgbClr val="EFA520"/>
          </a:solidFill>
          <a:ln w="12700">
            <a:miter lim="400000"/>
          </a:ln>
        </p:spPr>
        <p:txBody>
          <a:bodyPr lIns="45719" rIns="45719" anchor="ctr"/>
          <a:lstStyle/>
          <a:p>
            <a:pPr algn="ctr">
              <a:defRPr>
                <a:solidFill>
                  <a:srgbClr val="FFFFFF"/>
                </a:solidFill>
              </a:defRPr>
            </a:pPr>
            <a:endParaRPr/>
          </a:p>
        </p:txBody>
      </p:sp>
      <p:pic>
        <p:nvPicPr>
          <p:cNvPr id="38" name="image2.jpg" descr="AMAC.Updated.InteriorAMAC.PPT2.jpg"/>
          <p:cNvPicPr>
            <a:picLocks noChangeAspect="1"/>
          </p:cNvPicPr>
          <p:nvPr/>
        </p:nvPicPr>
        <p:blipFill>
          <a:blip r:embed="rId2">
            <a:extLst/>
          </a:blip>
          <a:stretch>
            <a:fillRect/>
          </a:stretch>
        </p:blipFill>
        <p:spPr>
          <a:xfrm>
            <a:off x="15" y="30"/>
            <a:ext cx="9145387" cy="1645921"/>
          </a:xfrm>
          <a:prstGeom prst="rect">
            <a:avLst/>
          </a:prstGeom>
          <a:ln w="12700">
            <a:miter lim="400000"/>
          </a:ln>
        </p:spPr>
      </p:pic>
      <p:sp>
        <p:nvSpPr>
          <p:cNvPr id="39" name="Shape 39"/>
          <p:cNvSpPr>
            <a:spLocks noGrp="1"/>
          </p:cNvSpPr>
          <p:nvPr>
            <p:ph type="title"/>
          </p:nvPr>
        </p:nvSpPr>
        <p:spPr>
          <a:xfrm>
            <a:off x="685800" y="2130455"/>
            <a:ext cx="7772400" cy="1470025"/>
          </a:xfrm>
          <a:prstGeom prst="rect">
            <a:avLst/>
          </a:prstGeom>
          <a:extLst>
            <a:ext uri="{C572A759-6A51-4108-AA02-DFA0A04FC94B}">
              <ma14:wrappingTextBoxFlag xmlns:ma14="http://schemas.microsoft.com/office/mac/drawingml/2011/main" xmlns="" val="1"/>
            </a:ext>
          </a:extLst>
        </p:spPr>
        <p:txBody>
          <a:bodyPr anchor="t">
            <a:normAutofit/>
          </a:bodyPr>
          <a:lstStyle/>
          <a:p>
            <a:r>
              <a:t>Click to edit Master title style</a:t>
            </a:r>
          </a:p>
        </p:txBody>
      </p:sp>
      <p:sp>
        <p:nvSpPr>
          <p:cNvPr id="40" name="Shape 40"/>
          <p:cNvSpPr>
            <a:spLocks noGrp="1"/>
          </p:cNvSpPr>
          <p:nvPr>
            <p:ph type="body" sz="quarter" idx="1"/>
          </p:nvPr>
        </p:nvSpPr>
        <p:spPr>
          <a:xfrm>
            <a:off x="1371600" y="3886200"/>
            <a:ext cx="6400800" cy="1752600"/>
          </a:xfrm>
          <a:prstGeom prst="rect">
            <a:avLst/>
          </a:prstGeom>
          <a:extLst>
            <a:ext uri="{C572A759-6A51-4108-AA02-DFA0A04FC94B}">
              <ma14:wrappingTextBoxFlag xmlns:ma14="http://schemas.microsoft.com/office/mac/drawingml/2011/main" xmlns="" val="1"/>
            </a:ext>
          </a:extLst>
        </p:spPr>
        <p:txBody>
          <a:bodyPr>
            <a:normAutofit/>
          </a:bodyPr>
          <a:lstStyle>
            <a:lvl1pPr marL="0" indent="0" algn="ctr">
              <a:defRPr>
                <a:solidFill>
                  <a:srgbClr val="888888"/>
                </a:solidFill>
              </a:defRPr>
            </a:lvl1pPr>
          </a:lstStyle>
          <a:p>
            <a:r>
              <a:t>Click to edit Master subtitle style</a:t>
            </a:r>
          </a:p>
        </p:txBody>
      </p:sp>
      <p:sp>
        <p:nvSpPr>
          <p:cNvPr id="41" name="Shape 41"/>
          <p:cNvSpPr>
            <a:spLocks noGrp="1"/>
          </p:cNvSpPr>
          <p:nvPr>
            <p:ph type="sldNum" sz="quarter" idx="2"/>
          </p:nvPr>
        </p:nvSpPr>
        <p:spPr>
          <a:xfrm>
            <a:off x="6553205" y="6356350"/>
            <a:ext cx="364841" cy="369332"/>
          </a:xfrm>
          <a:prstGeom prst="rect">
            <a:avLst/>
          </a:prstGeom>
        </p:spPr>
        <p:txBody>
          <a:bodyPr anchor="t"/>
          <a:lstStyle>
            <a:lvl1pPr algn="l">
              <a:defRPr sz="1800"/>
            </a:lvl1pPr>
          </a:lstStyle>
          <a:p>
            <a:fld id="{86CB4B4D-7CA3-9044-876B-883B54F8677D}" type="slidenum">
              <a:t>‹#›</a:t>
            </a:fld>
            <a:endParaRPr/>
          </a:p>
        </p:txBody>
      </p:sp>
    </p:spTree>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956078-A40B-C045-A883-5CAC840737A9}" type="datetimeFigureOut">
              <a:rPr lang="en-US" smtClean="0"/>
              <a:t>12/12/2016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D41F4A-0BCF-9144-9474-DB94C4804A5E}" type="slidenum">
              <a:rPr lang="en-US" smtClean="0"/>
              <a:t>‹#›</a:t>
            </a:fld>
            <a:endParaRPr lang="en-US"/>
          </a:p>
        </p:txBody>
      </p:sp>
    </p:spTree>
    <p:extLst>
      <p:ext uri="{BB962C8B-B14F-4D97-AF65-F5344CB8AC3E}">
        <p14:creationId xmlns:p14="http://schemas.microsoft.com/office/powerpoint/2010/main" val="387358954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956078-A40B-C045-A883-5CAC840737A9}" type="datetimeFigureOut">
              <a:rPr lang="en-US" smtClean="0"/>
              <a:t>12/12/2016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D41F4A-0BCF-9144-9474-DB94C4804A5E}" type="slidenum">
              <a:rPr lang="en-US" smtClean="0"/>
              <a:t>‹#›</a:t>
            </a:fld>
            <a:endParaRPr lang="en-US"/>
          </a:p>
        </p:txBody>
      </p:sp>
    </p:spTree>
    <p:extLst>
      <p:ext uri="{BB962C8B-B14F-4D97-AF65-F5344CB8AC3E}">
        <p14:creationId xmlns:p14="http://schemas.microsoft.com/office/powerpoint/2010/main" val="167272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Comparison">
    <p:spTree>
      <p:nvGrpSpPr>
        <p:cNvPr id="1" name=""/>
        <p:cNvGrpSpPr/>
        <p:nvPr/>
      </p:nvGrpSpPr>
      <p:grpSpPr>
        <a:xfrm>
          <a:off x="0" y="0"/>
          <a:ext cx="0" cy="0"/>
          <a:chOff x="0" y="0"/>
          <a:chExt cx="0" cy="0"/>
        </a:xfrm>
      </p:grpSpPr>
      <p:sp>
        <p:nvSpPr>
          <p:cNvPr id="48" name="Shape 48"/>
          <p:cNvSpPr/>
          <p:nvPr/>
        </p:nvSpPr>
        <p:spPr>
          <a:xfrm>
            <a:off x="0" y="6781799"/>
            <a:ext cx="9144000" cy="137162"/>
          </a:xfrm>
          <a:prstGeom prst="rect">
            <a:avLst/>
          </a:prstGeom>
          <a:solidFill>
            <a:srgbClr val="EFA520"/>
          </a:solidFill>
          <a:ln w="12700">
            <a:miter lim="400000"/>
          </a:ln>
        </p:spPr>
        <p:txBody>
          <a:bodyPr lIns="45719" rIns="45719" anchor="ctr"/>
          <a:lstStyle/>
          <a:p>
            <a:pPr algn="ctr">
              <a:defRPr>
                <a:solidFill>
                  <a:srgbClr val="FFFFFF"/>
                </a:solidFill>
              </a:defRPr>
            </a:pPr>
            <a:endParaRPr/>
          </a:p>
        </p:txBody>
      </p:sp>
      <p:pic>
        <p:nvPicPr>
          <p:cNvPr id="49" name="image2.jpg" descr="AMAC.Updated.InteriorAMAC.PPT2.jpg"/>
          <p:cNvPicPr>
            <a:picLocks noChangeAspect="1"/>
          </p:cNvPicPr>
          <p:nvPr/>
        </p:nvPicPr>
        <p:blipFill>
          <a:blip r:embed="rId2">
            <a:extLst/>
          </a:blip>
          <a:stretch>
            <a:fillRect/>
          </a:stretch>
        </p:blipFill>
        <p:spPr>
          <a:xfrm>
            <a:off x="15" y="30"/>
            <a:ext cx="9145387" cy="1645921"/>
          </a:xfrm>
          <a:prstGeom prst="rect">
            <a:avLst/>
          </a:prstGeom>
          <a:ln w="12700">
            <a:miter lim="400000"/>
          </a:ln>
        </p:spPr>
      </p:pic>
      <p:sp>
        <p:nvSpPr>
          <p:cNvPr id="50" name="Shape 50"/>
          <p:cNvSpPr>
            <a:spLocks noGrp="1"/>
          </p:cNvSpPr>
          <p:nvPr>
            <p:ph type="title"/>
          </p:nvPr>
        </p:nvSpPr>
        <p:spPr>
          <a:xfrm>
            <a:off x="457200" y="274668"/>
            <a:ext cx="8229600" cy="868363"/>
          </a:xfrm>
          <a:prstGeom prst="rect">
            <a:avLst/>
          </a:prstGeom>
          <a:extLst>
            <a:ext uri="{C572A759-6A51-4108-AA02-DFA0A04FC94B}">
              <ma14:wrappingTextBoxFlag xmlns:ma14="http://schemas.microsoft.com/office/mac/drawingml/2011/main" xmlns="" val="1"/>
            </a:ext>
          </a:extLst>
        </p:spPr>
        <p:txBody>
          <a:bodyPr anchor="t">
            <a:normAutofit/>
          </a:bodyPr>
          <a:lstStyle>
            <a:lvl1pPr>
              <a:defRPr>
                <a:solidFill>
                  <a:srgbClr val="FFFFFF"/>
                </a:solidFill>
              </a:defRPr>
            </a:lvl1pPr>
          </a:lstStyle>
          <a:p>
            <a:r>
              <a:t>Click to edit Master title style</a:t>
            </a:r>
          </a:p>
        </p:txBody>
      </p:sp>
      <p:sp>
        <p:nvSpPr>
          <p:cNvPr id="51" name="Shape 51"/>
          <p:cNvSpPr>
            <a:spLocks noGrp="1"/>
          </p:cNvSpPr>
          <p:nvPr>
            <p:ph type="body" sz="quarter" idx="1"/>
          </p:nvPr>
        </p:nvSpPr>
        <p:spPr>
          <a:xfrm>
            <a:off x="457200" y="1535112"/>
            <a:ext cx="4040188" cy="639763"/>
          </a:xfrm>
          <a:prstGeom prst="rect">
            <a:avLst/>
          </a:prstGeom>
          <a:extLst>
            <a:ext uri="{C572A759-6A51-4108-AA02-DFA0A04FC94B}">
              <ma14:wrappingTextBoxFlag xmlns:ma14="http://schemas.microsoft.com/office/mac/drawingml/2011/main" xmlns="" val="1"/>
            </a:ext>
          </a:extLst>
        </p:spPr>
        <p:txBody>
          <a:bodyPr anchor="b">
            <a:normAutofit/>
          </a:bodyPr>
          <a:lstStyle>
            <a:lvl1pPr marL="0" indent="0">
              <a:spcBef>
                <a:spcPts val="500"/>
              </a:spcBef>
              <a:defRPr sz="2400" b="1"/>
            </a:lvl1pPr>
          </a:lstStyle>
          <a:p>
            <a:r>
              <a:t>Click to edit Master text styles</a:t>
            </a:r>
          </a:p>
        </p:txBody>
      </p:sp>
      <p:sp>
        <p:nvSpPr>
          <p:cNvPr id="52" name="Shape 52"/>
          <p:cNvSpPr>
            <a:spLocks noGrp="1"/>
          </p:cNvSpPr>
          <p:nvPr>
            <p:ph type="body" sz="quarter" idx="13"/>
          </p:nvPr>
        </p:nvSpPr>
        <p:spPr>
          <a:xfrm>
            <a:off x="4645040" y="1535112"/>
            <a:ext cx="4041775" cy="639763"/>
          </a:xfrm>
          <a:prstGeom prst="rect">
            <a:avLst/>
          </a:prstGeom>
        </p:spPr>
        <p:txBody>
          <a:bodyPr anchor="b">
            <a:normAutofit/>
          </a:bodyPr>
          <a:lstStyle/>
          <a:p>
            <a:pPr marL="0" indent="0">
              <a:spcBef>
                <a:spcPts val="500"/>
              </a:spcBef>
              <a:defRPr sz="2400" b="1"/>
            </a:pPr>
            <a:endParaRPr/>
          </a:p>
        </p:txBody>
      </p:sp>
      <p:pic>
        <p:nvPicPr>
          <p:cNvPr id="53" name="image3.jpg"/>
          <p:cNvPicPr>
            <a:picLocks noChangeAspect="1"/>
          </p:cNvPicPr>
          <p:nvPr/>
        </p:nvPicPr>
        <p:blipFill>
          <a:blip r:embed="rId3">
            <a:extLst/>
          </a:blip>
          <a:stretch>
            <a:fillRect/>
          </a:stretch>
        </p:blipFill>
        <p:spPr>
          <a:xfrm>
            <a:off x="8029380" y="5862033"/>
            <a:ext cx="966217" cy="995997"/>
          </a:xfrm>
          <a:prstGeom prst="rect">
            <a:avLst/>
          </a:prstGeom>
          <a:ln w="12700">
            <a:miter lim="400000"/>
          </a:ln>
        </p:spPr>
      </p:pic>
      <p:sp>
        <p:nvSpPr>
          <p:cNvPr id="54" name="Shape 54"/>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Title Slide">
    <p:spTree>
      <p:nvGrpSpPr>
        <p:cNvPr id="1" name=""/>
        <p:cNvGrpSpPr/>
        <p:nvPr/>
      </p:nvGrpSpPr>
      <p:grpSpPr>
        <a:xfrm>
          <a:off x="0" y="0"/>
          <a:ext cx="0" cy="0"/>
          <a:chOff x="0" y="0"/>
          <a:chExt cx="0" cy="0"/>
        </a:xfrm>
      </p:grpSpPr>
      <p:sp>
        <p:nvSpPr>
          <p:cNvPr id="70" name="Shape 70"/>
          <p:cNvSpPr>
            <a:spLocks noGrp="1"/>
          </p:cNvSpPr>
          <p:nvPr>
            <p:ph type="title"/>
          </p:nvPr>
        </p:nvSpPr>
        <p:spPr>
          <a:xfrm>
            <a:off x="685800" y="2130455"/>
            <a:ext cx="7772400" cy="1470025"/>
          </a:xfrm>
          <a:prstGeom prst="rect">
            <a:avLst/>
          </a:prstGeom>
          <a:extLst>
            <a:ext uri="{C572A759-6A51-4108-AA02-DFA0A04FC94B}">
              <ma14:wrappingTextBoxFlag xmlns:ma14="http://schemas.microsoft.com/office/mac/drawingml/2011/main" xmlns="" val="1"/>
            </a:ext>
          </a:extLst>
        </p:spPr>
        <p:txBody>
          <a:bodyPr>
            <a:normAutofit/>
          </a:bodyPr>
          <a:lstStyle>
            <a:lvl1pPr defTabSz="914400"/>
          </a:lstStyle>
          <a:p>
            <a:r>
              <a:t>Click to edit Master title style</a:t>
            </a:r>
          </a:p>
        </p:txBody>
      </p:sp>
      <p:sp>
        <p:nvSpPr>
          <p:cNvPr id="71" name="Shape 71"/>
          <p:cNvSpPr>
            <a:spLocks noGrp="1"/>
          </p:cNvSpPr>
          <p:nvPr>
            <p:ph type="body" sz="quarter" idx="1"/>
          </p:nvPr>
        </p:nvSpPr>
        <p:spPr>
          <a:xfrm>
            <a:off x="1371600" y="3886200"/>
            <a:ext cx="6400800" cy="1752600"/>
          </a:xfrm>
          <a:prstGeom prst="rect">
            <a:avLst/>
          </a:prstGeom>
          <a:extLst>
            <a:ext uri="{C572A759-6A51-4108-AA02-DFA0A04FC94B}">
              <ma14:wrappingTextBoxFlag xmlns:ma14="http://schemas.microsoft.com/office/mac/drawingml/2011/main" xmlns="" val="1"/>
            </a:ext>
          </a:extLst>
        </p:spPr>
        <p:txBody>
          <a:bodyPr>
            <a:normAutofit/>
          </a:bodyPr>
          <a:lstStyle>
            <a:lvl1pPr marL="0" indent="0" algn="ctr" defTabSz="914400">
              <a:defRPr>
                <a:solidFill>
                  <a:srgbClr val="888888"/>
                </a:solidFill>
              </a:defRPr>
            </a:lvl1pPr>
          </a:lstStyle>
          <a:p>
            <a:r>
              <a:t>Click to edit Master subtitle style</a:t>
            </a:r>
          </a:p>
        </p:txBody>
      </p:sp>
      <p:sp>
        <p:nvSpPr>
          <p:cNvPr id="72" name="Shape 72"/>
          <p:cNvSpPr>
            <a:spLocks noGrp="1"/>
          </p:cNvSpPr>
          <p:nvPr>
            <p:ph type="sldNum" sz="quarter" idx="2"/>
          </p:nvPr>
        </p:nvSpPr>
        <p:spPr>
          <a:xfrm>
            <a:off x="8411743" y="6400443"/>
            <a:ext cx="275073" cy="276999"/>
          </a:xfrm>
          <a:prstGeom prst="rect">
            <a:avLst/>
          </a:prstGeom>
        </p:spPr>
        <p:txBody>
          <a:bodyPr/>
          <a:lstStyle>
            <a:lvl1pPr>
              <a:defRPr>
                <a:solidFill>
                  <a:srgbClr val="888888"/>
                </a:solidFill>
              </a:defRPr>
            </a:lvl1p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Section Header">
    <p:spTree>
      <p:nvGrpSpPr>
        <p:cNvPr id="1" name=""/>
        <p:cNvGrpSpPr/>
        <p:nvPr/>
      </p:nvGrpSpPr>
      <p:grpSpPr>
        <a:xfrm>
          <a:off x="0" y="0"/>
          <a:ext cx="0" cy="0"/>
          <a:chOff x="0" y="0"/>
          <a:chExt cx="0" cy="0"/>
        </a:xfrm>
      </p:grpSpPr>
      <p:sp>
        <p:nvSpPr>
          <p:cNvPr id="88" name="Shape 88"/>
          <p:cNvSpPr>
            <a:spLocks noGrp="1"/>
          </p:cNvSpPr>
          <p:nvPr>
            <p:ph type="title"/>
          </p:nvPr>
        </p:nvSpPr>
        <p:spPr>
          <a:xfrm>
            <a:off x="722327" y="4406930"/>
            <a:ext cx="7772401" cy="1362075"/>
          </a:xfrm>
          <a:prstGeom prst="rect">
            <a:avLst/>
          </a:prstGeom>
          <a:extLst>
            <a:ext uri="{C572A759-6A51-4108-AA02-DFA0A04FC94B}">
              <ma14:wrappingTextBoxFlag xmlns:ma14="http://schemas.microsoft.com/office/mac/drawingml/2011/main" xmlns="" val="1"/>
            </a:ext>
          </a:extLst>
        </p:spPr>
        <p:txBody>
          <a:bodyPr anchor="t">
            <a:normAutofit/>
          </a:bodyPr>
          <a:lstStyle>
            <a:lvl1pPr algn="l" defTabSz="914400">
              <a:defRPr sz="4000" b="1" cap="all"/>
            </a:lvl1pPr>
          </a:lstStyle>
          <a:p>
            <a:r>
              <a:t>Click to edit Master title style</a:t>
            </a:r>
          </a:p>
        </p:txBody>
      </p:sp>
      <p:sp>
        <p:nvSpPr>
          <p:cNvPr id="89" name="Shape 89"/>
          <p:cNvSpPr>
            <a:spLocks noGrp="1"/>
          </p:cNvSpPr>
          <p:nvPr>
            <p:ph type="body" sz="quarter" idx="1"/>
          </p:nvPr>
        </p:nvSpPr>
        <p:spPr>
          <a:xfrm>
            <a:off x="722327" y="2906713"/>
            <a:ext cx="7772401" cy="1500188"/>
          </a:xfrm>
          <a:prstGeom prst="rect">
            <a:avLst/>
          </a:prstGeom>
          <a:extLst>
            <a:ext uri="{C572A759-6A51-4108-AA02-DFA0A04FC94B}">
              <ma14:wrappingTextBoxFlag xmlns:ma14="http://schemas.microsoft.com/office/mac/drawingml/2011/main" xmlns="" val="1"/>
            </a:ext>
          </a:extLst>
        </p:spPr>
        <p:txBody>
          <a:bodyPr anchor="b">
            <a:normAutofit/>
          </a:bodyPr>
          <a:lstStyle>
            <a:lvl1pPr marL="0" indent="0" defTabSz="914400">
              <a:spcBef>
                <a:spcPts val="400"/>
              </a:spcBef>
              <a:defRPr sz="2000">
                <a:solidFill>
                  <a:srgbClr val="888888"/>
                </a:solidFill>
              </a:defRPr>
            </a:lvl1pPr>
          </a:lstStyle>
          <a:p>
            <a:r>
              <a:t>Click to edit Master text styles</a:t>
            </a:r>
          </a:p>
        </p:txBody>
      </p:sp>
      <p:sp>
        <p:nvSpPr>
          <p:cNvPr id="90" name="Shape 90"/>
          <p:cNvSpPr>
            <a:spLocks noGrp="1"/>
          </p:cNvSpPr>
          <p:nvPr>
            <p:ph type="sldNum" sz="quarter" idx="2"/>
          </p:nvPr>
        </p:nvSpPr>
        <p:spPr>
          <a:xfrm>
            <a:off x="8411743" y="6400443"/>
            <a:ext cx="275073" cy="276999"/>
          </a:xfrm>
          <a:prstGeom prst="rect">
            <a:avLst/>
          </a:prstGeom>
        </p:spPr>
        <p:txBody>
          <a:bodyPr/>
          <a:lstStyle>
            <a:lvl1pPr>
              <a:defRPr>
                <a:solidFill>
                  <a:srgbClr val="888888"/>
                </a:solidFill>
              </a:defRPr>
            </a:lvl1p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Two Content">
    <p:spTree>
      <p:nvGrpSpPr>
        <p:cNvPr id="1" name=""/>
        <p:cNvGrpSpPr/>
        <p:nvPr/>
      </p:nvGrpSpPr>
      <p:grpSpPr>
        <a:xfrm>
          <a:off x="0" y="0"/>
          <a:ext cx="0" cy="0"/>
          <a:chOff x="0" y="0"/>
          <a:chExt cx="0" cy="0"/>
        </a:xfrm>
      </p:grpSpPr>
      <p:sp>
        <p:nvSpPr>
          <p:cNvPr id="97" name="Shape 97"/>
          <p:cNvSpPr>
            <a:spLocks noGrp="1"/>
          </p:cNvSpPr>
          <p:nvPr>
            <p:ph type="title"/>
          </p:nvPr>
        </p:nvSpPr>
        <p:spPr>
          <a:xfrm>
            <a:off x="457200" y="274668"/>
            <a:ext cx="8229600" cy="1143001"/>
          </a:xfrm>
          <a:prstGeom prst="rect">
            <a:avLst/>
          </a:prstGeom>
          <a:extLst>
            <a:ext uri="{C572A759-6A51-4108-AA02-DFA0A04FC94B}">
              <ma14:wrappingTextBoxFlag xmlns:ma14="http://schemas.microsoft.com/office/mac/drawingml/2011/main" xmlns="" val="1"/>
            </a:ext>
          </a:extLst>
        </p:spPr>
        <p:txBody>
          <a:bodyPr>
            <a:normAutofit/>
          </a:bodyPr>
          <a:lstStyle>
            <a:lvl1pPr defTabSz="914400"/>
          </a:lstStyle>
          <a:p>
            <a:r>
              <a:t>Click to edit Master title style</a:t>
            </a:r>
          </a:p>
        </p:txBody>
      </p:sp>
      <p:sp>
        <p:nvSpPr>
          <p:cNvPr id="98" name="Shape 98"/>
          <p:cNvSpPr>
            <a:spLocks noGrp="1"/>
          </p:cNvSpPr>
          <p:nvPr>
            <p:ph type="body" sz="half" idx="1"/>
          </p:nvPr>
        </p:nvSpPr>
        <p:spPr>
          <a:xfrm>
            <a:off x="457200" y="1600206"/>
            <a:ext cx="4038600" cy="4525963"/>
          </a:xfrm>
          <a:prstGeom prst="rect">
            <a:avLst/>
          </a:prstGeom>
          <a:extLst>
            <a:ext uri="{C572A759-6A51-4108-AA02-DFA0A04FC94B}">
              <ma14:wrappingTextBoxFlag xmlns:ma14="http://schemas.microsoft.com/office/mac/drawingml/2011/main" xmlns="" val="1"/>
            </a:ext>
          </a:extLst>
        </p:spPr>
        <p:txBody>
          <a:bodyPr>
            <a:normAutofit/>
          </a:bodyPr>
          <a:lstStyle>
            <a:lvl1pPr defTabSz="914400">
              <a:spcBef>
                <a:spcPts val="600"/>
              </a:spcBef>
              <a:buSzPct val="100000"/>
              <a:buFont typeface="Arial"/>
              <a:buChar char="•"/>
              <a:defRPr sz="2800"/>
            </a:lvl1pPr>
            <a:lvl2pPr marL="790575" indent="-333375" defTabSz="914400">
              <a:spcBef>
                <a:spcPts val="600"/>
              </a:spcBef>
              <a:buFont typeface="Arial"/>
              <a:defRPr sz="2800"/>
            </a:lvl2pPr>
            <a:lvl3pPr marL="1234439" indent="-320039" defTabSz="914400">
              <a:spcBef>
                <a:spcPts val="600"/>
              </a:spcBef>
              <a:buFont typeface="Arial"/>
              <a:defRPr sz="2800"/>
            </a:lvl3pPr>
            <a:lvl4pPr marL="1727200" indent="-355600" defTabSz="914400">
              <a:spcBef>
                <a:spcPts val="600"/>
              </a:spcBef>
              <a:buFont typeface="Arial"/>
              <a:defRPr sz="2800"/>
            </a:lvl4pPr>
            <a:lvl5pPr marL="2184400" indent="-355600" defTabSz="914400">
              <a:spcBef>
                <a:spcPts val="600"/>
              </a:spcBef>
              <a:buFont typeface="Arial"/>
              <a:defRPr sz="2800"/>
            </a:lvl5pPr>
          </a:lstStyle>
          <a:p>
            <a:r>
              <a:t>Click to edit Master text styles</a:t>
            </a:r>
          </a:p>
          <a:p>
            <a:pPr lvl="1"/>
            <a:r>
              <a:t>Second level</a:t>
            </a:r>
          </a:p>
          <a:p>
            <a:pPr lvl="2"/>
            <a:r>
              <a:t>Third level</a:t>
            </a:r>
          </a:p>
          <a:p>
            <a:pPr lvl="3"/>
            <a:r>
              <a:t>Fourth level</a:t>
            </a:r>
          </a:p>
          <a:p>
            <a:pPr lvl="4"/>
            <a:r>
              <a:t>Fifth level</a:t>
            </a:r>
          </a:p>
        </p:txBody>
      </p:sp>
      <p:sp>
        <p:nvSpPr>
          <p:cNvPr id="99" name="Shape 99"/>
          <p:cNvSpPr>
            <a:spLocks noGrp="1"/>
          </p:cNvSpPr>
          <p:nvPr>
            <p:ph type="sldNum" sz="quarter" idx="2"/>
          </p:nvPr>
        </p:nvSpPr>
        <p:spPr>
          <a:xfrm>
            <a:off x="8411743" y="6400443"/>
            <a:ext cx="275073" cy="276999"/>
          </a:xfrm>
          <a:prstGeom prst="rect">
            <a:avLst/>
          </a:prstGeom>
        </p:spPr>
        <p:txBody>
          <a:bodyPr/>
          <a:lstStyle>
            <a:lvl1pPr>
              <a:defRPr>
                <a:solidFill>
                  <a:srgbClr val="888888"/>
                </a:solidFill>
              </a:defRPr>
            </a:lvl1p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Comparison">
    <p:spTree>
      <p:nvGrpSpPr>
        <p:cNvPr id="1" name=""/>
        <p:cNvGrpSpPr/>
        <p:nvPr/>
      </p:nvGrpSpPr>
      <p:grpSpPr>
        <a:xfrm>
          <a:off x="0" y="0"/>
          <a:ext cx="0" cy="0"/>
          <a:chOff x="0" y="0"/>
          <a:chExt cx="0" cy="0"/>
        </a:xfrm>
      </p:grpSpPr>
      <p:sp>
        <p:nvSpPr>
          <p:cNvPr id="106" name="Shape 106"/>
          <p:cNvSpPr>
            <a:spLocks noGrp="1"/>
          </p:cNvSpPr>
          <p:nvPr>
            <p:ph type="title"/>
          </p:nvPr>
        </p:nvSpPr>
        <p:spPr>
          <a:xfrm>
            <a:off x="457200" y="274668"/>
            <a:ext cx="8229600" cy="1143001"/>
          </a:xfrm>
          <a:prstGeom prst="rect">
            <a:avLst/>
          </a:prstGeom>
          <a:extLst>
            <a:ext uri="{C572A759-6A51-4108-AA02-DFA0A04FC94B}">
              <ma14:wrappingTextBoxFlag xmlns:ma14="http://schemas.microsoft.com/office/mac/drawingml/2011/main" xmlns="" val="1"/>
            </a:ext>
          </a:extLst>
        </p:spPr>
        <p:txBody>
          <a:bodyPr>
            <a:normAutofit/>
          </a:bodyPr>
          <a:lstStyle>
            <a:lvl1pPr defTabSz="914400"/>
          </a:lstStyle>
          <a:p>
            <a:r>
              <a:t>Click to edit Master title style</a:t>
            </a:r>
          </a:p>
        </p:txBody>
      </p:sp>
      <p:sp>
        <p:nvSpPr>
          <p:cNvPr id="107" name="Shape 107"/>
          <p:cNvSpPr>
            <a:spLocks noGrp="1"/>
          </p:cNvSpPr>
          <p:nvPr>
            <p:ph type="body" sz="quarter" idx="1"/>
          </p:nvPr>
        </p:nvSpPr>
        <p:spPr>
          <a:xfrm>
            <a:off x="457200" y="1535112"/>
            <a:ext cx="4040188" cy="639763"/>
          </a:xfrm>
          <a:prstGeom prst="rect">
            <a:avLst/>
          </a:prstGeom>
          <a:extLst>
            <a:ext uri="{C572A759-6A51-4108-AA02-DFA0A04FC94B}">
              <ma14:wrappingTextBoxFlag xmlns:ma14="http://schemas.microsoft.com/office/mac/drawingml/2011/main" xmlns="" val="1"/>
            </a:ext>
          </a:extLst>
        </p:spPr>
        <p:txBody>
          <a:bodyPr anchor="b">
            <a:normAutofit/>
          </a:bodyPr>
          <a:lstStyle>
            <a:lvl1pPr marL="0" indent="0" defTabSz="914400">
              <a:spcBef>
                <a:spcPts val="500"/>
              </a:spcBef>
              <a:defRPr sz="2400" b="1"/>
            </a:lvl1pPr>
          </a:lstStyle>
          <a:p>
            <a:r>
              <a:t>Click to edit Master text styles</a:t>
            </a:r>
          </a:p>
        </p:txBody>
      </p:sp>
      <p:sp>
        <p:nvSpPr>
          <p:cNvPr id="108" name="Shape 108"/>
          <p:cNvSpPr>
            <a:spLocks noGrp="1"/>
          </p:cNvSpPr>
          <p:nvPr>
            <p:ph type="body" sz="quarter" idx="13"/>
          </p:nvPr>
        </p:nvSpPr>
        <p:spPr>
          <a:xfrm>
            <a:off x="4645040" y="1535112"/>
            <a:ext cx="4041775" cy="639763"/>
          </a:xfrm>
          <a:prstGeom prst="rect">
            <a:avLst/>
          </a:prstGeom>
        </p:spPr>
        <p:txBody>
          <a:bodyPr anchor="b">
            <a:normAutofit/>
          </a:bodyPr>
          <a:lstStyle/>
          <a:p>
            <a:pPr marL="0" indent="0" defTabSz="914400">
              <a:spcBef>
                <a:spcPts val="500"/>
              </a:spcBef>
              <a:defRPr sz="2400" b="1"/>
            </a:pPr>
            <a:endParaRPr/>
          </a:p>
        </p:txBody>
      </p:sp>
      <p:sp>
        <p:nvSpPr>
          <p:cNvPr id="109" name="Shape 109"/>
          <p:cNvSpPr>
            <a:spLocks noGrp="1"/>
          </p:cNvSpPr>
          <p:nvPr>
            <p:ph type="sldNum" sz="quarter" idx="2"/>
          </p:nvPr>
        </p:nvSpPr>
        <p:spPr>
          <a:xfrm>
            <a:off x="8411743" y="6400443"/>
            <a:ext cx="275073" cy="276999"/>
          </a:xfrm>
          <a:prstGeom prst="rect">
            <a:avLst/>
          </a:prstGeom>
        </p:spPr>
        <p:txBody>
          <a:bodyPr/>
          <a:lstStyle>
            <a:lvl1pPr>
              <a:defRPr>
                <a:solidFill>
                  <a:srgbClr val="888888"/>
                </a:solidFill>
              </a:defRPr>
            </a:lvl1p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4" Type="http://schemas.openxmlformats.org/officeDocument/2006/relationships/image" Target="../media/image6.jpe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slideLayout" Target="../slideLayouts/slideLayout29.xml"/><Relationship Id="rId1" Type="http://schemas.openxmlformats.org/officeDocument/2006/relationships/slideLayout" Target="../slideLayouts/slideLayout28.xml"/><Relationship Id="rId5" Type="http://schemas.openxmlformats.org/officeDocument/2006/relationships/image" Target="../media/image6.jpe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theme" Target="../theme/theme4.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image1.jpg" descr="AMAC PPT Cover Final.jpg"/>
          <p:cNvPicPr>
            <a:picLocks noChangeAspect="1"/>
          </p:cNvPicPr>
          <p:nvPr/>
        </p:nvPicPr>
        <p:blipFill>
          <a:blip r:embed="rId27">
            <a:extLst/>
          </a:blip>
          <a:stretch>
            <a:fillRect/>
          </a:stretch>
        </p:blipFill>
        <p:spPr>
          <a:xfrm>
            <a:off x="0" y="8687"/>
            <a:ext cx="9144000" cy="6840633"/>
          </a:xfrm>
          <a:prstGeom prst="rect">
            <a:avLst/>
          </a:prstGeom>
          <a:ln w="12700">
            <a:miter lim="400000"/>
          </a:ln>
        </p:spPr>
      </p:pic>
      <p:sp>
        <p:nvSpPr>
          <p:cNvPr id="3" name="Shape 3"/>
          <p:cNvSpPr>
            <a:spLocks noGrp="1"/>
          </p:cNvSpPr>
          <p:nvPr>
            <p:ph type="title"/>
          </p:nvPr>
        </p:nvSpPr>
        <p:spPr>
          <a:xfrm>
            <a:off x="457200" y="92104"/>
            <a:ext cx="8229600" cy="1508127"/>
          </a:xfrm>
          <a:prstGeom prst="rect">
            <a:avLst/>
          </a:prstGeom>
          <a:ln w="12700">
            <a:miter lim="400000"/>
          </a:ln>
        </p:spPr>
        <p:txBody>
          <a:bodyPr lIns="45719" rIns="45719" anchor="ctr"/>
          <a:lstStyle/>
          <a:p>
            <a:endParaRPr/>
          </a:p>
        </p:txBody>
      </p:sp>
      <p:sp>
        <p:nvSpPr>
          <p:cNvPr id="4" name="Shape 4"/>
          <p:cNvSpPr>
            <a:spLocks noGrp="1"/>
          </p:cNvSpPr>
          <p:nvPr>
            <p:ph type="body" idx="1"/>
          </p:nvPr>
        </p:nvSpPr>
        <p:spPr>
          <a:xfrm>
            <a:off x="457200" y="1600200"/>
            <a:ext cx="8229600" cy="5257800"/>
          </a:xfrm>
          <a:prstGeom prst="rect">
            <a:avLst/>
          </a:prstGeom>
          <a:ln w="12700">
            <a:miter lim="400000"/>
          </a:ln>
        </p:spPr>
        <p:txBody>
          <a:bodyPr lIns="45719" rIns="45719"/>
          <a:lstStyle/>
          <a:p>
            <a:endParaRPr/>
          </a:p>
        </p:txBody>
      </p:sp>
      <p:sp>
        <p:nvSpPr>
          <p:cNvPr id="5" name="Shape 5"/>
          <p:cNvSpPr>
            <a:spLocks noGrp="1"/>
          </p:cNvSpPr>
          <p:nvPr>
            <p:ph type="sldNum" sz="quarter" idx="2"/>
          </p:nvPr>
        </p:nvSpPr>
        <p:spPr>
          <a:xfrm>
            <a:off x="6278142" y="6217881"/>
            <a:ext cx="275073" cy="276999"/>
          </a:xfrm>
          <a:prstGeom prst="rect">
            <a:avLst/>
          </a:prstGeom>
          <a:ln w="12700">
            <a:miter lim="400000"/>
          </a:ln>
        </p:spPr>
        <p:txBody>
          <a:bodyPr wrap="none" lIns="45719" rIns="45719" anchor="ctr">
            <a:spAutoFit/>
          </a:bodyPr>
          <a:lstStyle>
            <a:lvl1pPr algn="r">
              <a:defRPr sz="12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5" r:id="rId6"/>
    <p:sldLayoutId id="2147483657" r:id="rId7"/>
    <p:sldLayoutId id="2147483658" r:id="rId8"/>
    <p:sldLayoutId id="2147483659" r:id="rId9"/>
    <p:sldLayoutId id="2147483662" r:id="rId10"/>
    <p:sldLayoutId id="2147483663" r:id="rId11"/>
    <p:sldLayoutId id="2147483664" r:id="rId12"/>
    <p:sldLayoutId id="2147483665" r:id="rId13"/>
    <p:sldLayoutId id="2147483666" r:id="rId14"/>
    <p:sldLayoutId id="2147483668" r:id="rId15"/>
    <p:sldLayoutId id="2147483669" r:id="rId16"/>
    <p:sldLayoutId id="2147483671" r:id="rId17"/>
    <p:sldLayoutId id="2147483672" r:id="rId18"/>
    <p:sldLayoutId id="2147483673" r:id="rId19"/>
    <p:sldLayoutId id="2147483674" r:id="rId20"/>
    <p:sldLayoutId id="2147483682" r:id="rId21"/>
    <p:sldLayoutId id="2147483683" r:id="rId22"/>
    <p:sldLayoutId id="2147483706" r:id="rId23"/>
    <p:sldLayoutId id="2147483707" r:id="rId24"/>
    <p:sldLayoutId id="2147483708" r:id="rId25"/>
  </p:sldLayoutIdLst>
  <p:transition spd="med"/>
  <p:txStyles>
    <p:titleStyle>
      <a:lvl1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1pPr>
      <a:lvl2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2pPr>
      <a:lvl3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3pPr>
      <a:lvl4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4pPr>
      <a:lvl5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5pPr>
      <a:lvl6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6pPr>
      <a:lvl7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7pPr>
      <a:lvl8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8pPr>
      <a:lvl9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9pPr>
    </p:titleStyle>
    <p:bodyStyle>
      <a:lvl1pPr marL="342900" marR="0" indent="-342900" algn="l" defTabSz="457200" rtl="0" latinLnBrk="0">
        <a:lnSpc>
          <a:spcPct val="100000"/>
        </a:lnSpc>
        <a:spcBef>
          <a:spcPts val="700"/>
        </a:spcBef>
        <a:spcAft>
          <a:spcPts val="0"/>
        </a:spcAft>
        <a:buClrTx/>
        <a:buSzTx/>
        <a:buFontTx/>
        <a:buNone/>
        <a:tabLst/>
        <a:defRPr sz="3200" b="0" i="0" u="none" strike="noStrike" cap="none" spc="0" baseline="0">
          <a:ln>
            <a:noFill/>
          </a:ln>
          <a:solidFill>
            <a:srgbClr val="000000"/>
          </a:solidFill>
          <a:uFillTx/>
          <a:latin typeface="+mj-lt"/>
          <a:ea typeface="+mj-ea"/>
          <a:cs typeface="+mj-cs"/>
          <a:sym typeface="Calibri"/>
        </a:defRPr>
      </a:lvl1pPr>
      <a:lvl2pPr marL="783771" marR="0" indent="-326571" algn="l" defTabSz="4572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mj-lt"/>
          <a:ea typeface="+mj-ea"/>
          <a:cs typeface="+mj-cs"/>
          <a:sym typeface="Calibri"/>
        </a:defRPr>
      </a:lvl2pPr>
      <a:lvl3pPr marL="1219200" marR="0" indent="-304800" algn="l" defTabSz="4572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mj-lt"/>
          <a:ea typeface="+mj-ea"/>
          <a:cs typeface="+mj-cs"/>
          <a:sym typeface="Calibri"/>
        </a:defRPr>
      </a:lvl3pPr>
      <a:lvl4pPr marL="1737360" marR="0" indent="-365760" algn="l" defTabSz="4572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mj-lt"/>
          <a:ea typeface="+mj-ea"/>
          <a:cs typeface="+mj-cs"/>
          <a:sym typeface="Calibri"/>
        </a:defRPr>
      </a:lvl4pPr>
      <a:lvl5pPr marL="2194560" marR="0" indent="-365760" algn="l" defTabSz="4572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mj-lt"/>
          <a:ea typeface="+mj-ea"/>
          <a:cs typeface="+mj-cs"/>
          <a:sym typeface="Calibri"/>
        </a:defRPr>
      </a:lvl5pPr>
      <a:lvl6pPr marL="2651760" marR="0" indent="-365760" algn="l" defTabSz="4572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mj-lt"/>
          <a:ea typeface="+mj-ea"/>
          <a:cs typeface="+mj-cs"/>
          <a:sym typeface="Calibri"/>
        </a:defRPr>
      </a:lvl6pPr>
      <a:lvl7pPr marL="3108960" marR="0" indent="-365760" algn="l" defTabSz="4572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mj-lt"/>
          <a:ea typeface="+mj-ea"/>
          <a:cs typeface="+mj-cs"/>
          <a:sym typeface="Calibri"/>
        </a:defRPr>
      </a:lvl7pPr>
      <a:lvl8pPr marL="3566159" marR="0" indent="-365759" algn="l" defTabSz="4572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mj-lt"/>
          <a:ea typeface="+mj-ea"/>
          <a:cs typeface="+mj-cs"/>
          <a:sym typeface="Calibri"/>
        </a:defRPr>
      </a:lvl8pPr>
      <a:lvl9pPr marL="4023359" marR="0" indent="-365759" algn="l" defTabSz="4572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mj-lt"/>
          <a:ea typeface="+mj-ea"/>
          <a:cs typeface="+mj-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0" y="6781800"/>
            <a:ext cx="9144000" cy="137160"/>
          </a:xfrm>
          <a:prstGeom prst="rect">
            <a:avLst/>
          </a:prstGeom>
          <a:solidFill>
            <a:srgbClr val="EFA5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5" name="Picture 4" descr="AMAC.Updated.InteriorAMAC.PPT2.jpg"/>
          <p:cNvPicPr>
            <a:picLocks/>
          </p:cNvPicPr>
          <p:nvPr/>
        </p:nvPicPr>
        <p:blipFill>
          <a:blip r:embed="rId4" cstate="email">
            <a:extLst>
              <a:ext uri="{28A0092B-C50C-407E-A947-70E740481C1C}">
                <a14:useLocalDpi xmlns:a14="http://schemas.microsoft.com/office/drawing/2010/main"/>
              </a:ext>
            </a:extLst>
          </a:blip>
          <a:stretch>
            <a:fillRect/>
          </a:stretch>
        </p:blipFill>
        <p:spPr>
          <a:xfrm>
            <a:off x="15" y="0"/>
            <a:ext cx="9145387" cy="1645920"/>
          </a:xfrm>
          <a:prstGeom prst="rect">
            <a:avLst/>
          </a:prstGeom>
        </p:spPr>
      </p:pic>
    </p:spTree>
    <p:extLst>
      <p:ext uri="{BB962C8B-B14F-4D97-AF65-F5344CB8AC3E}">
        <p14:creationId xmlns:p14="http://schemas.microsoft.com/office/powerpoint/2010/main" val="698817702"/>
      </p:ext>
    </p:extLst>
  </p:cSld>
  <p:clrMap bg1="lt1" tx1="dk1" bg2="lt2" tx2="dk2" accent1="accent1" accent2="accent2" accent3="accent3" accent4="accent4" accent5="accent5" accent6="accent6" hlink="hlink" folHlink="folHlink"/>
  <p:sldLayoutIdLst>
    <p:sldLayoutId id="2147483685" r:id="rId1"/>
    <p:sldLayoutId id="2147483688"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0" y="6781800"/>
            <a:ext cx="9144000" cy="137160"/>
          </a:xfrm>
          <a:prstGeom prst="rect">
            <a:avLst/>
          </a:prstGeom>
          <a:solidFill>
            <a:srgbClr val="EFA5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5" name="Picture 4" descr="AMAC.Updated.InteriorAMAC.PPT2.jpg"/>
          <p:cNvPicPr>
            <a:picLocks/>
          </p:cNvPicPr>
          <p:nvPr/>
        </p:nvPicPr>
        <p:blipFill>
          <a:blip r:embed="rId5" cstate="email">
            <a:extLst>
              <a:ext uri="{28A0092B-C50C-407E-A947-70E740481C1C}">
                <a14:useLocalDpi xmlns:a14="http://schemas.microsoft.com/office/drawing/2010/main"/>
              </a:ext>
            </a:extLst>
          </a:blip>
          <a:stretch>
            <a:fillRect/>
          </a:stretch>
        </p:blipFill>
        <p:spPr>
          <a:xfrm>
            <a:off x="15" y="0"/>
            <a:ext cx="9145387" cy="1645920"/>
          </a:xfrm>
          <a:prstGeom prst="rect">
            <a:avLst/>
          </a:prstGeom>
        </p:spPr>
      </p:pic>
    </p:spTree>
    <p:extLst>
      <p:ext uri="{BB962C8B-B14F-4D97-AF65-F5344CB8AC3E}">
        <p14:creationId xmlns:p14="http://schemas.microsoft.com/office/powerpoint/2010/main" val="2326012302"/>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3"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956078-A40B-C045-A883-5CAC840737A9}" type="datetimeFigureOut">
              <a:rPr lang="en-US" smtClean="0"/>
              <a:t>12/12/2016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D41F4A-0BCF-9144-9474-DB94C4804A5E}" type="slidenum">
              <a:rPr lang="en-US" smtClean="0"/>
              <a:t>‹#›</a:t>
            </a:fld>
            <a:endParaRPr lang="en-US"/>
          </a:p>
        </p:txBody>
      </p:sp>
    </p:spTree>
    <p:extLst>
      <p:ext uri="{BB962C8B-B14F-4D97-AF65-F5344CB8AC3E}">
        <p14:creationId xmlns:p14="http://schemas.microsoft.com/office/powerpoint/2010/main" val="563264610"/>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gatfl.gatech.edu/tflwiki" TargetMode="External"/><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hyperlink" Target="http://www.mytjacket.com/" TargetMode="Externa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http://www.lechal.com/" TargetMode="External"/><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hyperlink" Target="https://vimeo.com/158593763" TargetMode="Externa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e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8" Type="http://schemas.openxmlformats.org/officeDocument/2006/relationships/hyperlink" Target="http://www.choosemuse.com/" TargetMode="External"/><Relationship Id="rId13" Type="http://schemas.openxmlformats.org/officeDocument/2006/relationships/hyperlink" Target="http://www.sereneinnovations.com/tvdirect-private-tv-listening-headset" TargetMode="External"/><Relationship Id="rId3" Type="http://schemas.openxmlformats.org/officeDocument/2006/relationships/hyperlink" Target="http://www.forbes.com/sites/paullamkin/2016/02/17/wearable-tech-market-to-be-worth-34-billion-by-2020/#18d3ae9f3fe3" TargetMode="External"/><Relationship Id="rId7" Type="http://schemas.openxmlformats.org/officeDocument/2006/relationships/hyperlink" Target="http://thirdwavefashion.com/2016/06/wearable-tech-for-the-disabled/" TargetMode="External"/><Relationship Id="rId12" Type="http://schemas.openxmlformats.org/officeDocument/2006/relationships/hyperlink" Target="http://www.dudeiwantthat.com/style/jewelry/fidget-rings.asp" TargetMode="External"/><Relationship Id="rId2" Type="http://schemas.openxmlformats.org/officeDocument/2006/relationships/hyperlink" Target="https://www.statista.com/topics/1556/wearable-technology/" TargetMode="External"/><Relationship Id="rId1" Type="http://schemas.openxmlformats.org/officeDocument/2006/relationships/slideLayout" Target="../slideLayouts/slideLayout15.xml"/><Relationship Id="rId6" Type="http://schemas.openxmlformats.org/officeDocument/2006/relationships/hyperlink" Target="http://www.scientific.net/AST.85.11.pdf" TargetMode="External"/><Relationship Id="rId11" Type="http://schemas.openxmlformats.org/officeDocument/2006/relationships/hyperlink" Target="http://www.modularhose.com/Assistive-Technology/mh-Tablet-and-Device-Solutions/130701" TargetMode="External"/><Relationship Id="rId5" Type="http://schemas.openxmlformats.org/officeDocument/2006/relationships/hyperlink" Target="https://static1.squarespace.com/static/516c369de4b00b44ca2bcdce/t/527fee38e4b0217581602d6e/1384115768724/wearable-computing-the-next-big-thing-in-tech.pdf" TargetMode="External"/><Relationship Id="rId10" Type="http://schemas.openxmlformats.org/officeDocument/2006/relationships/hyperlink" Target="http://www.scottpaultech.com/" TargetMode="External"/><Relationship Id="rId4" Type="http://schemas.openxmlformats.org/officeDocument/2006/relationships/hyperlink" Target="http://dl.acm.org/citation.cfm?id=1358913" TargetMode="External"/><Relationship Id="rId9" Type="http://schemas.openxmlformats.org/officeDocument/2006/relationships/hyperlink" Target="http://www.uprightpose.com/"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51.jpeg"/></Relationships>
</file>

<file path=ppt/slides/_rels/slide46.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hyperlink" Target="http://tinyurl.com/GATEConference" TargetMode="External"/><Relationship Id="rId1" Type="http://schemas.openxmlformats.org/officeDocument/2006/relationships/slideLayout" Target="../slideLayouts/slideLayout31.xml"/><Relationship Id="rId4" Type="http://schemas.openxmlformats.org/officeDocument/2006/relationships/image" Target="../media/image53.png"/></Relationships>
</file>

<file path=ppt/slides/_rels/slide47.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8" Type="http://schemas.openxmlformats.org/officeDocument/2006/relationships/hyperlink" Target="mailto:Liz.Persaud@gatfl.gatech.edu" TargetMode="External"/><Relationship Id="rId3" Type="http://schemas.openxmlformats.org/officeDocument/2006/relationships/hyperlink" Target="mailto:Carolyn.Phillips@gatfl.gatech.edu" TargetMode="External"/><Relationship Id="rId7" Type="http://schemas.openxmlformats.org/officeDocument/2006/relationships/hyperlink" Target="mailto:samantha.Peters@gatfl.gatech.edu" TargetMode="External"/><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hyperlink" Target="mailto:krista.mullen@gatfl.gatech.edu" TargetMode="External"/><Relationship Id="rId5" Type="http://schemas.openxmlformats.org/officeDocument/2006/relationships/hyperlink" Target="mailto:Ben.Jacobs@gatfl.gatech.edu" TargetMode="External"/><Relationship Id="rId10" Type="http://schemas.openxmlformats.org/officeDocument/2006/relationships/image" Target="../media/image56.JPG"/><Relationship Id="rId4" Type="http://schemas.openxmlformats.org/officeDocument/2006/relationships/hyperlink" Target="mailto:jingham3@gatech.edu" TargetMode="External"/><Relationship Id="rId9" Type="http://schemas.openxmlformats.org/officeDocument/2006/relationships/image" Target="../media/image55.JPG"/></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docid=vVlqxXVcilopmM&amp;tbnid=w_qkge1DOqixkM:&amp;ved=0CAUQjRw&amp;url=http://www.gagful.com/20392/insane-cliff-bridge.html&amp;ei=V5cLUsXaFqKTyQHt5IDYCw&amp;bvm=bv.50723672,d.b2I&amp;psig=AFQjCNGX6yzf2EUzWoiyxja-MljwyKfmDQ&amp;ust=1376577606020044" TargetMode="External"/><Relationship Id="rId2" Type="http://schemas.openxmlformats.org/officeDocument/2006/relationships/image" Target="../media/image12.jpeg"/><Relationship Id="rId1" Type="http://schemas.openxmlformats.org/officeDocument/2006/relationships/slideLayout" Target="../slideLayouts/slideLayout16.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 name="Shape 345"/>
          <p:cNvSpPr>
            <a:spLocks noGrp="1"/>
          </p:cNvSpPr>
          <p:nvPr>
            <p:ph type="title" idx="4294967295"/>
          </p:nvPr>
        </p:nvSpPr>
        <p:spPr>
          <a:xfrm>
            <a:off x="152400" y="2568467"/>
            <a:ext cx="8839200" cy="4516110"/>
          </a:xfrm>
          <a:prstGeom prst="rect">
            <a:avLst/>
          </a:prstGeom>
        </p:spPr>
        <p:txBody>
          <a:bodyPr>
            <a:noAutofit/>
          </a:bodyPr>
          <a:lstStyle/>
          <a:p>
            <a:pPr defTabSz="329184">
              <a:defRPr sz="2592" b="1">
                <a:solidFill>
                  <a:srgbClr val="1F497D"/>
                </a:solidFill>
              </a:defRPr>
            </a:pPr>
            <a:r>
              <a:rPr lang="en-US" sz="4000" dirty="0">
                <a:solidFill>
                  <a:schemeClr val="bg1"/>
                </a:solidFill>
              </a:rPr>
              <a:t>Wearable Technologies: What are they and how can they assist someone with a Disability</a:t>
            </a:r>
            <a:r>
              <a:rPr sz="3600" dirty="0">
                <a:solidFill>
                  <a:schemeClr val="bg1"/>
                </a:solidFill>
              </a:rPr>
              <a:t/>
            </a:r>
            <a:br>
              <a:rPr sz="3600" dirty="0">
                <a:solidFill>
                  <a:schemeClr val="bg1"/>
                </a:solidFill>
              </a:rPr>
            </a:br>
            <a:r>
              <a:rPr lang="en-US" sz="3600" dirty="0" smtClean="0">
                <a:solidFill>
                  <a:schemeClr val="bg1"/>
                </a:solidFill>
              </a:rPr>
              <a:t/>
            </a:r>
            <a:br>
              <a:rPr lang="en-US" sz="3600" dirty="0" smtClean="0">
                <a:solidFill>
                  <a:schemeClr val="bg1"/>
                </a:solidFill>
              </a:rPr>
            </a:br>
            <a:r>
              <a:rPr lang="en-US" sz="2400" dirty="0" smtClean="0">
                <a:solidFill>
                  <a:schemeClr val="bg1"/>
                </a:solidFill>
              </a:rPr>
              <a:t>GATE 2016</a:t>
            </a:r>
            <a:br>
              <a:rPr lang="en-US" sz="2400" dirty="0" smtClean="0">
                <a:solidFill>
                  <a:schemeClr val="bg1"/>
                </a:solidFill>
              </a:rPr>
            </a:br>
            <a:r>
              <a:rPr sz="2400" dirty="0">
                <a:solidFill>
                  <a:schemeClr val="bg1"/>
                </a:solidFill>
              </a:rPr>
              <a:t/>
            </a:r>
            <a:br>
              <a:rPr sz="2400" dirty="0">
                <a:solidFill>
                  <a:schemeClr val="bg1"/>
                </a:solidFill>
              </a:rPr>
            </a:br>
            <a:r>
              <a:rPr lang="en-US" sz="2400" i="1" dirty="0" smtClean="0">
                <a:solidFill>
                  <a:schemeClr val="bg1"/>
                </a:solidFill>
              </a:rPr>
              <a:t>Martha Rust and Asha Kumar with contributions by TFL Team</a:t>
            </a:r>
            <a:r>
              <a:rPr lang="en-US" sz="2400" dirty="0" smtClean="0">
                <a:solidFill>
                  <a:schemeClr val="bg1"/>
                </a:solidFill>
              </a:rPr>
              <a:t/>
            </a:r>
            <a:br>
              <a:rPr lang="en-US" sz="2400" dirty="0" smtClean="0">
                <a:solidFill>
                  <a:schemeClr val="bg1"/>
                </a:solidFill>
              </a:rPr>
            </a:br>
            <a:r>
              <a:rPr lang="en-US" sz="2400" dirty="0">
                <a:solidFill>
                  <a:schemeClr val="bg1"/>
                </a:solidFill>
              </a:rPr>
              <a:t/>
            </a:r>
            <a:br>
              <a:rPr lang="en-US" sz="2400" dirty="0">
                <a:solidFill>
                  <a:schemeClr val="bg1"/>
                </a:solidFill>
              </a:rPr>
            </a:br>
            <a:r>
              <a:rPr lang="en-US" sz="2400" dirty="0" smtClean="0">
                <a:solidFill>
                  <a:schemeClr val="bg1"/>
                </a:solidFill>
              </a:rPr>
              <a:t>www.gatfl.gatech.edu</a:t>
            </a:r>
            <a:endParaRPr sz="1800" u="sng" dirty="0">
              <a:solidFill>
                <a:srgbClr val="0000FF"/>
              </a:solidFill>
              <a:uFill>
                <a:solidFill>
                  <a:srgbClr val="0000FF"/>
                </a:solidFill>
              </a:uFill>
              <a:hlinkClick r:id="rId2"/>
            </a:endParaRPr>
          </a:p>
        </p:txBody>
      </p:sp>
      <p:pic>
        <p:nvPicPr>
          <p:cNvPr id="346" name="image5.jpg" descr="TFL Logo"/>
          <p:cNvPicPr>
            <a:picLocks noChangeAspect="1"/>
          </p:cNvPicPr>
          <p:nvPr/>
        </p:nvPicPr>
        <p:blipFill>
          <a:blip r:embed="rId3">
            <a:extLst/>
          </a:blip>
          <a:stretch>
            <a:fillRect/>
          </a:stretch>
        </p:blipFill>
        <p:spPr>
          <a:xfrm>
            <a:off x="6400800" y="106078"/>
            <a:ext cx="1680532" cy="1732290"/>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095" y="2821627"/>
            <a:ext cx="8229600" cy="792163"/>
          </a:xfrm>
        </p:spPr>
        <p:txBody>
          <a:bodyPr/>
          <a:lstStyle/>
          <a:p>
            <a:r>
              <a:rPr lang="en-US" dirty="0" smtClean="0">
                <a:solidFill>
                  <a:schemeClr val="tx1"/>
                </a:solidFill>
              </a:rPr>
              <a:t>Wearable Jewelry</a:t>
            </a:r>
            <a:endParaRPr lang="en-US" dirty="0">
              <a:solidFill>
                <a:schemeClr val="tx1"/>
              </a:solidFill>
            </a:endParaRPr>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78174416"/>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 name="Shape 436"/>
          <p:cNvSpPr>
            <a:spLocks noGrp="1"/>
          </p:cNvSpPr>
          <p:nvPr>
            <p:ph type="title"/>
          </p:nvPr>
        </p:nvSpPr>
        <p:spPr>
          <a:xfrm>
            <a:off x="457200" y="274668"/>
            <a:ext cx="8229600" cy="944563"/>
          </a:xfrm>
          <a:prstGeom prst="rect">
            <a:avLst/>
          </a:prstGeom>
        </p:spPr>
        <p:txBody>
          <a:bodyPr/>
          <a:lstStyle/>
          <a:p>
            <a:r>
              <a:t>Watchminder</a:t>
            </a:r>
          </a:p>
        </p:txBody>
      </p:sp>
      <p:sp>
        <p:nvSpPr>
          <p:cNvPr id="437" name="Shape 437"/>
          <p:cNvSpPr>
            <a:spLocks noGrp="1"/>
          </p:cNvSpPr>
          <p:nvPr>
            <p:ph type="body" sz="half" idx="1"/>
          </p:nvPr>
        </p:nvSpPr>
        <p:spPr>
          <a:xfrm>
            <a:off x="457200" y="1600206"/>
            <a:ext cx="4038600" cy="4525963"/>
          </a:xfrm>
          <a:prstGeom prst="rect">
            <a:avLst/>
          </a:prstGeom>
        </p:spPr>
        <p:txBody>
          <a:bodyPr/>
          <a:lstStyle/>
          <a:p>
            <a:pPr marL="325754" indent="-325754" defTabSz="434340">
              <a:defRPr sz="2660"/>
            </a:pPr>
            <a:r>
              <a:t>Rechargeable battery </a:t>
            </a:r>
          </a:p>
          <a:p>
            <a:pPr marL="325754" indent="-325754" defTabSz="434340">
              <a:defRPr sz="2660"/>
            </a:pPr>
            <a:r>
              <a:t>65 pre-programmed messages to chose from </a:t>
            </a:r>
          </a:p>
          <a:p>
            <a:pPr marL="325754" indent="-325754" defTabSz="434340">
              <a:defRPr sz="2660"/>
            </a:pPr>
            <a:r>
              <a:t>30 daily recurring alarms</a:t>
            </a:r>
          </a:p>
          <a:p>
            <a:pPr marL="325754" indent="-325754" defTabSz="434340">
              <a:defRPr sz="2660"/>
            </a:pPr>
            <a:r>
              <a:t>Create your own personalized messages</a:t>
            </a:r>
          </a:p>
          <a:p>
            <a:pPr marL="325754" indent="-325754" defTabSz="434340">
              <a:defRPr sz="2660"/>
            </a:pPr>
            <a:r>
              <a:t>Helpful training and reminder modes</a:t>
            </a:r>
          </a:p>
          <a:p>
            <a:pPr marL="325754" indent="-325754" defTabSz="434340">
              <a:defRPr sz="2660"/>
            </a:pPr>
            <a:r>
              <a:t>Vibrating alert </a:t>
            </a:r>
          </a:p>
        </p:txBody>
      </p:sp>
      <p:pic>
        <p:nvPicPr>
          <p:cNvPr id="438" name="image20.png" descr="Watchminder"/>
          <p:cNvPicPr>
            <a:picLocks noChangeAspect="1"/>
          </p:cNvPicPr>
          <p:nvPr/>
        </p:nvPicPr>
        <p:blipFill>
          <a:blip r:embed="rId2">
            <a:extLst/>
          </a:blip>
          <a:stretch>
            <a:fillRect/>
          </a:stretch>
        </p:blipFill>
        <p:spPr>
          <a:xfrm>
            <a:off x="5510214" y="2001043"/>
            <a:ext cx="2314576" cy="3724276"/>
          </a:xfrm>
          <a:prstGeom prst="rect">
            <a:avLst/>
          </a:prstGeom>
          <a:ln w="12700">
            <a:miter lim="400000"/>
          </a:ln>
        </p:spPr>
      </p:pic>
    </p:spTree>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 name="Shape 422"/>
          <p:cNvSpPr>
            <a:spLocks noGrp="1"/>
          </p:cNvSpPr>
          <p:nvPr>
            <p:ph type="title"/>
          </p:nvPr>
        </p:nvSpPr>
        <p:spPr>
          <a:xfrm>
            <a:off x="304800" y="304800"/>
            <a:ext cx="8229600" cy="762000"/>
          </a:xfrm>
          <a:prstGeom prst="rect">
            <a:avLst/>
          </a:prstGeom>
        </p:spPr>
        <p:txBody>
          <a:bodyPr/>
          <a:lstStyle/>
          <a:p>
            <a:r>
              <a:rPr dirty="0"/>
              <a:t>Apple Watch</a:t>
            </a:r>
          </a:p>
        </p:txBody>
      </p:sp>
      <p:sp>
        <p:nvSpPr>
          <p:cNvPr id="423" name="Shape 423"/>
          <p:cNvSpPr>
            <a:spLocks noGrp="1"/>
          </p:cNvSpPr>
          <p:nvPr>
            <p:ph type="body" sz="half" idx="1"/>
          </p:nvPr>
        </p:nvSpPr>
        <p:spPr>
          <a:xfrm>
            <a:off x="528034" y="1600200"/>
            <a:ext cx="4348766" cy="5029200"/>
          </a:xfrm>
          <a:prstGeom prst="rect">
            <a:avLst/>
          </a:prstGeom>
        </p:spPr>
        <p:txBody>
          <a:bodyPr>
            <a:noAutofit/>
          </a:bodyPr>
          <a:lstStyle/>
          <a:p>
            <a:pPr marL="325754" indent="-325754" defTabSz="434340">
              <a:spcBef>
                <a:spcPts val="500"/>
              </a:spcBef>
              <a:defRPr sz="2280"/>
            </a:pPr>
            <a:r>
              <a:rPr dirty="0"/>
              <a:t>Receive Calls and texts</a:t>
            </a:r>
          </a:p>
          <a:p>
            <a:pPr marL="705802" lvl="1" indent="-271462" defTabSz="434340">
              <a:spcBef>
                <a:spcPts val="500"/>
              </a:spcBef>
              <a:defRPr sz="2280"/>
            </a:pPr>
            <a:r>
              <a:rPr dirty="0"/>
              <a:t>“Inner Circle”</a:t>
            </a:r>
          </a:p>
          <a:p>
            <a:pPr marL="325754" indent="-325754" defTabSz="434340">
              <a:spcBef>
                <a:spcPts val="500"/>
              </a:spcBef>
              <a:defRPr sz="2280"/>
            </a:pPr>
            <a:r>
              <a:rPr dirty="0"/>
              <a:t>Apps</a:t>
            </a:r>
          </a:p>
          <a:p>
            <a:pPr marL="325754" indent="-325754" defTabSz="434340">
              <a:spcBef>
                <a:spcPts val="500"/>
              </a:spcBef>
              <a:defRPr sz="2280"/>
            </a:pPr>
            <a:r>
              <a:rPr dirty="0"/>
              <a:t>Can be used for fitness</a:t>
            </a:r>
          </a:p>
          <a:p>
            <a:pPr marL="705802" lvl="1" indent="-271462" defTabSz="434340">
              <a:spcBef>
                <a:spcPts val="500"/>
              </a:spcBef>
              <a:defRPr sz="2280"/>
            </a:pPr>
            <a:r>
              <a:rPr dirty="0"/>
              <a:t>Heart Rate Monitor</a:t>
            </a:r>
          </a:p>
          <a:p>
            <a:pPr marL="705802" lvl="1" indent="-271462" defTabSz="434340">
              <a:spcBef>
                <a:spcPts val="500"/>
              </a:spcBef>
              <a:defRPr sz="2280"/>
            </a:pPr>
            <a:r>
              <a:rPr dirty="0"/>
              <a:t>GPS</a:t>
            </a:r>
          </a:p>
          <a:p>
            <a:pPr marL="705802" lvl="1" indent="-271462" defTabSz="434340">
              <a:spcBef>
                <a:spcPts val="500"/>
              </a:spcBef>
              <a:defRPr sz="2280"/>
            </a:pPr>
            <a:r>
              <a:rPr dirty="0"/>
              <a:t>Accelerometer</a:t>
            </a:r>
          </a:p>
          <a:p>
            <a:pPr marL="325754" indent="-325754" defTabSz="434340">
              <a:spcBef>
                <a:spcPts val="500"/>
              </a:spcBef>
              <a:defRPr sz="2280"/>
            </a:pPr>
            <a:r>
              <a:rPr dirty="0"/>
              <a:t>“Hey Siri”</a:t>
            </a:r>
          </a:p>
          <a:p>
            <a:pPr marL="325754" indent="-325754" defTabSz="434340">
              <a:spcBef>
                <a:spcPts val="500"/>
              </a:spcBef>
              <a:defRPr sz="2280"/>
            </a:pPr>
            <a:r>
              <a:rPr dirty="0"/>
              <a:t>Haptic feed back</a:t>
            </a:r>
          </a:p>
          <a:p>
            <a:pPr marL="325754" indent="-325754" defTabSz="434340">
              <a:spcBef>
                <a:spcPts val="500"/>
              </a:spcBef>
              <a:defRPr sz="2280"/>
            </a:pPr>
            <a:r>
              <a:rPr dirty="0"/>
              <a:t>Calendar</a:t>
            </a:r>
          </a:p>
          <a:p>
            <a:pPr marL="325754" indent="-325754" defTabSz="434340">
              <a:defRPr sz="2660"/>
            </a:pPr>
            <a:r>
              <a:rPr dirty="0"/>
              <a:t>$499</a:t>
            </a:r>
          </a:p>
        </p:txBody>
      </p:sp>
      <p:pic>
        <p:nvPicPr>
          <p:cNvPr id="2" name="Picture 1" descr="white Apple Watch"/>
          <p:cNvPicPr>
            <a:picLocks noChangeAspect="1"/>
          </p:cNvPicPr>
          <p:nvPr/>
        </p:nvPicPr>
        <p:blipFill>
          <a:blip r:embed="rId2"/>
          <a:stretch>
            <a:fillRect/>
          </a:stretch>
        </p:blipFill>
        <p:spPr>
          <a:xfrm>
            <a:off x="5550493" y="2267611"/>
            <a:ext cx="1956986" cy="2322777"/>
          </a:xfrm>
          <a:prstGeom prst="rect">
            <a:avLst/>
          </a:prstGeom>
        </p:spPr>
      </p:pic>
    </p:spTree>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Neutun</a:t>
            </a:r>
            <a:endParaRPr lang="en-US" dirty="0"/>
          </a:p>
        </p:txBody>
      </p:sp>
      <p:sp>
        <p:nvSpPr>
          <p:cNvPr id="3" name="Text Placeholder 2"/>
          <p:cNvSpPr>
            <a:spLocks noGrp="1"/>
          </p:cNvSpPr>
          <p:nvPr>
            <p:ph type="body" idx="1"/>
          </p:nvPr>
        </p:nvSpPr>
        <p:spPr/>
        <p:txBody>
          <a:bodyPr>
            <a:normAutofit lnSpcReduction="10000"/>
          </a:bodyPr>
          <a:lstStyle/>
          <a:p>
            <a:r>
              <a:rPr lang="en-US" dirty="0" smtClean="0"/>
              <a:t>Makes it </a:t>
            </a:r>
            <a:r>
              <a:rPr lang="en-US" dirty="0"/>
              <a:t>easy to track, manage and live </a:t>
            </a:r>
            <a:r>
              <a:rPr lang="en-US" dirty="0" smtClean="0"/>
              <a:t>with epilepsy </a:t>
            </a:r>
          </a:p>
          <a:p>
            <a:r>
              <a:rPr lang="en-US" dirty="0" smtClean="0"/>
              <a:t>App for Smart Watches</a:t>
            </a:r>
          </a:p>
          <a:p>
            <a:r>
              <a:rPr lang="en-US" dirty="0" smtClean="0"/>
              <a:t>Useful for:</a:t>
            </a:r>
          </a:p>
          <a:p>
            <a:pPr lvl="1"/>
            <a:r>
              <a:rPr lang="en-US" dirty="0" smtClean="0"/>
              <a:t>Medication Management </a:t>
            </a:r>
          </a:p>
          <a:p>
            <a:pPr lvl="1"/>
            <a:r>
              <a:rPr lang="en-US" dirty="0" smtClean="0"/>
              <a:t>Care Circle</a:t>
            </a:r>
          </a:p>
          <a:p>
            <a:pPr lvl="1"/>
            <a:r>
              <a:rPr lang="en-US" dirty="0" smtClean="0"/>
              <a:t>Health Insights</a:t>
            </a:r>
          </a:p>
          <a:p>
            <a:pPr lvl="1"/>
            <a:r>
              <a:rPr lang="en-US" dirty="0" smtClean="0"/>
              <a:t>Log Seizures</a:t>
            </a:r>
          </a:p>
          <a:p>
            <a:pPr marL="457200" lvl="1" indent="0">
              <a:buNone/>
            </a:pPr>
            <a:endParaRPr lang="en-US" dirty="0"/>
          </a:p>
        </p:txBody>
      </p:sp>
    </p:spTree>
    <p:extLst>
      <p:ext uri="{BB962C8B-B14F-4D97-AF65-F5344CB8AC3E}">
        <p14:creationId xmlns:p14="http://schemas.microsoft.com/office/powerpoint/2010/main" val="3239707687"/>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6" name="Shape 426"/>
          <p:cNvSpPr>
            <a:spLocks noGrp="1"/>
          </p:cNvSpPr>
          <p:nvPr>
            <p:ph type="title"/>
          </p:nvPr>
        </p:nvSpPr>
        <p:spPr>
          <a:xfrm>
            <a:off x="585802" y="217516"/>
            <a:ext cx="8229601" cy="1143001"/>
          </a:xfrm>
          <a:prstGeom prst="rect">
            <a:avLst/>
          </a:prstGeom>
        </p:spPr>
        <p:txBody>
          <a:bodyPr/>
          <a:lstStyle/>
          <a:p>
            <a:r>
              <a:t>FitBit</a:t>
            </a:r>
          </a:p>
        </p:txBody>
      </p:sp>
      <p:sp>
        <p:nvSpPr>
          <p:cNvPr id="427" name="Shape 427"/>
          <p:cNvSpPr>
            <a:spLocks noGrp="1"/>
          </p:cNvSpPr>
          <p:nvPr>
            <p:ph type="body" sz="half" idx="1"/>
          </p:nvPr>
        </p:nvSpPr>
        <p:spPr>
          <a:xfrm>
            <a:off x="457200" y="1600206"/>
            <a:ext cx="4038600" cy="4525963"/>
          </a:xfrm>
          <a:prstGeom prst="rect">
            <a:avLst/>
          </a:prstGeom>
        </p:spPr>
        <p:txBody>
          <a:bodyPr/>
          <a:lstStyle/>
          <a:p>
            <a:r>
              <a:t>Fitness tracker</a:t>
            </a:r>
          </a:p>
          <a:p>
            <a:r>
              <a:t>Variety of styles and colors</a:t>
            </a:r>
          </a:p>
          <a:p>
            <a:r>
              <a:t>Track Activity</a:t>
            </a:r>
          </a:p>
          <a:p>
            <a:r>
              <a:t>Track Food</a:t>
            </a:r>
          </a:p>
          <a:p>
            <a:r>
              <a:t>Track Sleep</a:t>
            </a:r>
          </a:p>
          <a:p>
            <a:r>
              <a:t>Track Heart rate</a:t>
            </a:r>
          </a:p>
          <a:p>
            <a:r>
              <a:t>Works with other Apps</a:t>
            </a:r>
          </a:p>
          <a:p>
            <a:r>
              <a:t>New Smartwatch</a:t>
            </a:r>
          </a:p>
        </p:txBody>
      </p:sp>
      <p:pic>
        <p:nvPicPr>
          <p:cNvPr id="428" name="image16.png" descr="FitBit Blaze"/>
          <p:cNvPicPr>
            <a:picLocks noChangeAspect="1"/>
          </p:cNvPicPr>
          <p:nvPr/>
        </p:nvPicPr>
        <p:blipFill>
          <a:blip r:embed="rId2">
            <a:extLst/>
          </a:blip>
          <a:stretch>
            <a:fillRect/>
          </a:stretch>
        </p:blipFill>
        <p:spPr>
          <a:xfrm>
            <a:off x="5610225" y="1911978"/>
            <a:ext cx="2314576" cy="1971676"/>
          </a:xfrm>
          <a:prstGeom prst="rect">
            <a:avLst/>
          </a:prstGeom>
          <a:ln w="12700">
            <a:miter lim="400000"/>
          </a:ln>
        </p:spPr>
      </p:pic>
      <p:pic>
        <p:nvPicPr>
          <p:cNvPr id="429" name="image17.png" descr="Image of various fit bit devices with the words &quot;discover a whole new world of fitness.&quot; Embedded underneath."/>
          <p:cNvPicPr>
            <a:picLocks noChangeAspect="1"/>
          </p:cNvPicPr>
          <p:nvPr/>
        </p:nvPicPr>
        <p:blipFill>
          <a:blip r:embed="rId3">
            <a:extLst/>
          </a:blip>
          <a:stretch>
            <a:fillRect/>
          </a:stretch>
        </p:blipFill>
        <p:spPr>
          <a:xfrm>
            <a:off x="4700589" y="4172683"/>
            <a:ext cx="3933826" cy="1162050"/>
          </a:xfrm>
          <a:prstGeom prst="rect">
            <a:avLst/>
          </a:prstGeom>
          <a:ln w="12700">
            <a:miter lim="400000"/>
          </a:ln>
        </p:spPr>
      </p:pic>
    </p:spTree>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 name="Shape 431"/>
          <p:cNvSpPr>
            <a:spLocks noGrp="1"/>
          </p:cNvSpPr>
          <p:nvPr>
            <p:ph type="title"/>
          </p:nvPr>
        </p:nvSpPr>
        <p:spPr>
          <a:xfrm>
            <a:off x="381000" y="304804"/>
            <a:ext cx="8229600" cy="1143001"/>
          </a:xfrm>
          <a:prstGeom prst="rect">
            <a:avLst/>
          </a:prstGeom>
        </p:spPr>
        <p:txBody>
          <a:bodyPr/>
          <a:lstStyle/>
          <a:p>
            <a:r>
              <a:rPr dirty="0"/>
              <a:t>Microsoft Band</a:t>
            </a:r>
          </a:p>
        </p:txBody>
      </p:sp>
      <p:sp>
        <p:nvSpPr>
          <p:cNvPr id="432" name="Shape 432"/>
          <p:cNvSpPr>
            <a:spLocks noGrp="1"/>
          </p:cNvSpPr>
          <p:nvPr>
            <p:ph type="body" sz="half" idx="1"/>
          </p:nvPr>
        </p:nvSpPr>
        <p:spPr>
          <a:xfrm>
            <a:off x="457200" y="1600206"/>
            <a:ext cx="4038600" cy="4525963"/>
          </a:xfrm>
          <a:prstGeom prst="rect">
            <a:avLst/>
          </a:prstGeom>
        </p:spPr>
        <p:txBody>
          <a:bodyPr/>
          <a:lstStyle/>
          <a:p>
            <a:pPr>
              <a:spcBef>
                <a:spcPts val="500"/>
              </a:spcBef>
              <a:defRPr sz="2400"/>
            </a:pPr>
            <a:r>
              <a:t>Works across all platforms</a:t>
            </a:r>
          </a:p>
          <a:p>
            <a:pPr>
              <a:spcBef>
                <a:spcPts val="500"/>
              </a:spcBef>
              <a:defRPr sz="2400"/>
            </a:pPr>
            <a:r>
              <a:t>Receives calls and texts</a:t>
            </a:r>
          </a:p>
          <a:p>
            <a:pPr>
              <a:spcBef>
                <a:spcPts val="500"/>
              </a:spcBef>
              <a:defRPr sz="2400"/>
            </a:pPr>
            <a:r>
              <a:t>Uses Cortana</a:t>
            </a:r>
          </a:p>
          <a:p>
            <a:pPr>
              <a:spcBef>
                <a:spcPts val="500"/>
              </a:spcBef>
              <a:defRPr sz="2400"/>
            </a:pPr>
            <a:r>
              <a:t>Keep tracks of steps</a:t>
            </a:r>
          </a:p>
          <a:p>
            <a:pPr>
              <a:spcBef>
                <a:spcPts val="500"/>
              </a:spcBef>
              <a:defRPr sz="2400"/>
            </a:pPr>
            <a:r>
              <a:t>Keeps track of Sleep</a:t>
            </a:r>
          </a:p>
          <a:p>
            <a:pPr>
              <a:spcBef>
                <a:spcPts val="500"/>
              </a:spcBef>
              <a:defRPr sz="2400"/>
            </a:pPr>
            <a:r>
              <a:t>Keeps track of UV</a:t>
            </a:r>
          </a:p>
          <a:p>
            <a:pPr>
              <a:spcBef>
                <a:spcPts val="500"/>
              </a:spcBef>
              <a:defRPr sz="2400"/>
            </a:pPr>
            <a:r>
              <a:t>Keeps track of heart rate</a:t>
            </a:r>
          </a:p>
          <a:p>
            <a:pPr>
              <a:spcBef>
                <a:spcPts val="500"/>
              </a:spcBef>
              <a:defRPr sz="2400"/>
            </a:pPr>
            <a:r>
              <a:t>Choose  apps</a:t>
            </a:r>
          </a:p>
          <a:p>
            <a:pPr marL="742950" lvl="1" indent="-285750">
              <a:spcBef>
                <a:spcPts val="400"/>
              </a:spcBef>
              <a:defRPr sz="2000"/>
            </a:pPr>
            <a:r>
              <a:t>Facebook</a:t>
            </a:r>
            <a:endParaRPr sz="2400"/>
          </a:p>
          <a:p>
            <a:pPr>
              <a:spcBef>
                <a:spcPts val="500"/>
              </a:spcBef>
              <a:defRPr sz="2400"/>
            </a:pPr>
            <a:r>
              <a:t>$199</a:t>
            </a:r>
          </a:p>
        </p:txBody>
      </p:sp>
      <p:pic>
        <p:nvPicPr>
          <p:cNvPr id="433" name="image18.png" descr="picture of microsoft band with the temperatur on it"/>
          <p:cNvPicPr>
            <a:picLocks noChangeAspect="1"/>
          </p:cNvPicPr>
          <p:nvPr/>
        </p:nvPicPr>
        <p:blipFill>
          <a:blip r:embed="rId2">
            <a:extLst/>
          </a:blip>
          <a:stretch>
            <a:fillRect/>
          </a:stretch>
        </p:blipFill>
        <p:spPr>
          <a:xfrm>
            <a:off x="5410200" y="2141034"/>
            <a:ext cx="2762250" cy="1657351"/>
          </a:xfrm>
          <a:prstGeom prst="rect">
            <a:avLst/>
          </a:prstGeom>
          <a:ln w="12700">
            <a:miter lim="400000"/>
          </a:ln>
        </p:spPr>
      </p:pic>
      <p:pic>
        <p:nvPicPr>
          <p:cNvPr id="434" name="image19.png" descr="picture of 3 bands with times on them"/>
          <p:cNvPicPr>
            <a:picLocks noChangeAspect="1"/>
          </p:cNvPicPr>
          <p:nvPr/>
        </p:nvPicPr>
        <p:blipFill>
          <a:blip r:embed="rId3">
            <a:extLst/>
          </a:blip>
          <a:stretch>
            <a:fillRect/>
          </a:stretch>
        </p:blipFill>
        <p:spPr>
          <a:xfrm>
            <a:off x="5410202" y="4267230"/>
            <a:ext cx="2619375" cy="1743075"/>
          </a:xfrm>
          <a:prstGeom prst="rect">
            <a:avLst/>
          </a:prstGeom>
          <a:ln w="12700">
            <a:miter lim="400000"/>
          </a:ln>
        </p:spPr>
      </p:pic>
    </p:spTree>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Reveal</a:t>
            </a:r>
            <a:endParaRPr lang="en-US" dirty="0"/>
          </a:p>
        </p:txBody>
      </p:sp>
      <p:sp>
        <p:nvSpPr>
          <p:cNvPr id="3" name="Text Placeholder 2"/>
          <p:cNvSpPr>
            <a:spLocks noGrp="1"/>
          </p:cNvSpPr>
          <p:nvPr>
            <p:ph type="body" idx="1"/>
          </p:nvPr>
        </p:nvSpPr>
        <p:spPr/>
        <p:txBody>
          <a:bodyPr/>
          <a:lstStyle/>
          <a:p>
            <a:r>
              <a:rPr lang="en-US" dirty="0"/>
              <a:t> </a:t>
            </a:r>
            <a:r>
              <a:rPr lang="en-US" dirty="0" smtClean="0"/>
              <a:t>Measures </a:t>
            </a:r>
            <a:r>
              <a:rPr lang="en-US" dirty="0"/>
              <a:t>and tracks anxiety to help you better understand </a:t>
            </a:r>
            <a:r>
              <a:rPr lang="en-US" dirty="0" smtClean="0"/>
              <a:t>behavior </a:t>
            </a:r>
            <a:r>
              <a:rPr lang="en-US" dirty="0"/>
              <a:t>and prevent meltdowns.</a:t>
            </a:r>
          </a:p>
          <a:p>
            <a:endParaRPr lang="en-US" dirty="0"/>
          </a:p>
        </p:txBody>
      </p:sp>
      <p:pic>
        <p:nvPicPr>
          <p:cNvPr id="6146" name="Picture 2" descr="Image result for Reveal wearable for autistic children was created b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0578" y="3308295"/>
            <a:ext cx="3593787" cy="2354679"/>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Image result for Reveal wearable for autistic children was created b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5693" y="2770463"/>
            <a:ext cx="4416051" cy="24699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53189"/>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68"/>
            <a:ext cx="8229600" cy="792163"/>
          </a:xfrm>
        </p:spPr>
        <p:txBody>
          <a:bodyPr/>
          <a:lstStyle/>
          <a:p>
            <a:r>
              <a:rPr lang="en-US" dirty="0" smtClean="0"/>
              <a:t>The Bradley</a:t>
            </a:r>
            <a:endParaRPr lang="en-US" dirty="0"/>
          </a:p>
        </p:txBody>
      </p:sp>
      <p:sp>
        <p:nvSpPr>
          <p:cNvPr id="3" name="Text Placeholder 2"/>
          <p:cNvSpPr>
            <a:spLocks noGrp="1"/>
          </p:cNvSpPr>
          <p:nvPr>
            <p:ph type="body" idx="1"/>
          </p:nvPr>
        </p:nvSpPr>
        <p:spPr/>
        <p:txBody>
          <a:bodyPr>
            <a:normAutofit/>
          </a:bodyPr>
          <a:lstStyle/>
          <a:p>
            <a:r>
              <a:rPr lang="en-US" sz="2400" dirty="0"/>
              <a:t> A</a:t>
            </a:r>
            <a:r>
              <a:rPr lang="en-US" sz="2400" dirty="0" smtClean="0"/>
              <a:t> </a:t>
            </a:r>
            <a:r>
              <a:rPr lang="en-US" sz="2400" dirty="0"/>
              <a:t>fashion timepiece, designed in collaboration with the vision impaired, that you can touch and see to check time. </a:t>
            </a:r>
            <a:endParaRPr lang="en-US" sz="2400" dirty="0" smtClean="0"/>
          </a:p>
          <a:p>
            <a:r>
              <a:rPr lang="en-US" sz="2400" dirty="0" smtClean="0"/>
              <a:t>Instead </a:t>
            </a:r>
            <a:r>
              <a:rPr lang="en-US" sz="2400" dirty="0"/>
              <a:t>of traditional watch hands, time is indicated by two ball bearings (connected by magnets to a watch movement beneath the watch face)–one indicating minutes (top) and one indicating hours (side). Even if the ball bearings are displaced when touched, the magnets will move the bearings back to the correct time with a gentle shake of the wrist.”</a:t>
            </a:r>
          </a:p>
        </p:txBody>
      </p:sp>
      <p:pic>
        <p:nvPicPr>
          <p:cNvPr id="7170" name="Picture 2" descr="Bradley Mesh Sil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1547" y="4567117"/>
            <a:ext cx="2101303" cy="2101303"/>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Image result for the bradley watch"/>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4895850" y="4710094"/>
            <a:ext cx="2000250" cy="1949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029782"/>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Fidget Ring</a:t>
            </a:r>
            <a:endParaRPr lang="en-US" dirty="0"/>
          </a:p>
        </p:txBody>
      </p:sp>
      <p:sp>
        <p:nvSpPr>
          <p:cNvPr id="3" name="Text Placeholder 2"/>
          <p:cNvSpPr>
            <a:spLocks noGrp="1"/>
          </p:cNvSpPr>
          <p:nvPr>
            <p:ph type="body" idx="1"/>
          </p:nvPr>
        </p:nvSpPr>
        <p:spPr>
          <a:xfrm>
            <a:off x="205275" y="1461639"/>
            <a:ext cx="8770774" cy="5069790"/>
          </a:xfrm>
        </p:spPr>
        <p:txBody>
          <a:bodyPr/>
          <a:lstStyle/>
          <a:p>
            <a:r>
              <a:rPr lang="en-US" dirty="0" smtClean="0"/>
              <a:t>Similar to fidget toys; except you can wear them!</a:t>
            </a:r>
          </a:p>
          <a:p>
            <a:r>
              <a:rPr lang="en-US" dirty="0" smtClean="0"/>
              <a:t>Helps for people who are anxious or have trouble focusing on the something. </a:t>
            </a:r>
            <a:endParaRPr lang="en-US" dirty="0"/>
          </a:p>
        </p:txBody>
      </p:sp>
      <p:pic>
        <p:nvPicPr>
          <p:cNvPr id="2054" name="Picture 6" descr="Picture of fidget rings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6813" y="3134923"/>
            <a:ext cx="3789276" cy="2406523"/>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picture of fidget rings on hands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343" y="3267432"/>
            <a:ext cx="3844555" cy="32017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5879128"/>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bg1"/>
                </a:solidFill>
                <a:latin typeface="Arial"/>
              </a:rPr>
              <a:t>EpicID </a:t>
            </a:r>
            <a:r>
              <a:rPr lang="en-US" dirty="0">
                <a:solidFill>
                  <a:schemeClr val="bg1"/>
                </a:solidFill>
                <a:latin typeface="Arial"/>
                <a:cs typeface="Arial" panose="020B0604020202020204" pitchFamily="34" charset="0"/>
              </a:rPr>
              <a:t>Emergency</a:t>
            </a:r>
            <a:r>
              <a:rPr lang="en-US" dirty="0">
                <a:solidFill>
                  <a:schemeClr val="bg1"/>
                </a:solidFill>
                <a:latin typeface="Arial"/>
              </a:rPr>
              <a:t> ID Band</a:t>
            </a:r>
            <a:r>
              <a:rPr lang="en-US" b="1" dirty="0">
                <a:solidFill>
                  <a:prstClr val="black"/>
                </a:solidFill>
                <a:latin typeface="Arial"/>
              </a:rPr>
              <a:t/>
            </a:r>
            <a:br>
              <a:rPr lang="en-US" b="1" dirty="0">
                <a:solidFill>
                  <a:prstClr val="black"/>
                </a:solidFill>
                <a:latin typeface="Arial"/>
              </a:rPr>
            </a:br>
            <a:endParaRPr lang="en-US" dirty="0"/>
          </a:p>
        </p:txBody>
      </p:sp>
      <p:sp>
        <p:nvSpPr>
          <p:cNvPr id="3" name="Text Placeholder 2"/>
          <p:cNvSpPr>
            <a:spLocks noGrp="1"/>
          </p:cNvSpPr>
          <p:nvPr>
            <p:ph type="body" idx="1"/>
          </p:nvPr>
        </p:nvSpPr>
        <p:spPr/>
        <p:txBody>
          <a:bodyPr>
            <a:normAutofit/>
          </a:bodyPr>
          <a:lstStyle/>
          <a:p>
            <a:pPr marL="171450" indent="-171450">
              <a:buFont typeface="Arial" panose="020B0604020202020204" pitchFamily="34" charset="0"/>
              <a:buChar char="•"/>
            </a:pPr>
            <a:r>
              <a:rPr lang="en-US" sz="2800" dirty="0">
                <a:solidFill>
                  <a:prstClr val="black"/>
                </a:solidFill>
                <a:latin typeface="Arial"/>
              </a:rPr>
              <a:t>Easy</a:t>
            </a:r>
            <a:r>
              <a:rPr lang="en-US" sz="2800" dirty="0">
                <a:solidFill>
                  <a:prstClr val="black"/>
                </a:solidFill>
              </a:rPr>
              <a:t>  for first responders to access</a:t>
            </a:r>
          </a:p>
          <a:p>
            <a:pPr marL="171450" indent="-171450">
              <a:buFont typeface="Arial" panose="020B0604020202020204" pitchFamily="34" charset="0"/>
              <a:buChar char="•"/>
            </a:pPr>
            <a:r>
              <a:rPr lang="en-US" sz="2800" dirty="0">
                <a:solidFill>
                  <a:prstClr val="black"/>
                </a:solidFill>
              </a:rPr>
              <a:t>Salt water safe USB with a durable stainless steel clasp and USB cover</a:t>
            </a:r>
          </a:p>
          <a:p>
            <a:pPr marL="171450" indent="-171450">
              <a:buFont typeface="Arial" panose="020B0604020202020204" pitchFamily="34" charset="0"/>
              <a:buChar char="•"/>
            </a:pPr>
            <a:r>
              <a:rPr lang="en-US" sz="2800" dirty="0">
                <a:solidFill>
                  <a:prstClr val="black"/>
                </a:solidFill>
              </a:rPr>
              <a:t>No subscription or internet connection is required</a:t>
            </a:r>
          </a:p>
          <a:p>
            <a:pPr marL="171450" indent="-171450">
              <a:buFont typeface="Arial" panose="020B0604020202020204" pitchFamily="34" charset="0"/>
              <a:buChar char="•"/>
            </a:pPr>
            <a:r>
              <a:rPr lang="en-US" sz="2800" dirty="0">
                <a:solidFill>
                  <a:prstClr val="black"/>
                </a:solidFill>
              </a:rPr>
              <a:t>Plug this USB into your computer and input or update your personal information medical history and insurance information</a:t>
            </a:r>
          </a:p>
          <a:p>
            <a:pPr marL="171450" indent="-171450">
              <a:buFont typeface="Arial" panose="020B0604020202020204" pitchFamily="34" charset="0"/>
              <a:buChar char="•"/>
            </a:pPr>
            <a:r>
              <a:rPr lang="en-US" sz="2800" dirty="0">
                <a:solidFill>
                  <a:prstClr val="black"/>
                </a:solidFill>
              </a:rPr>
              <a:t>Both PC and Mac compatible</a:t>
            </a:r>
          </a:p>
          <a:p>
            <a:endParaRPr lang="en-US" dirty="0"/>
          </a:p>
        </p:txBody>
      </p:sp>
      <p:pic>
        <p:nvPicPr>
          <p:cNvPr id="4" name="Picture 3" descr="ID Band"/>
          <p:cNvPicPr>
            <a:picLocks noChangeAspect="1"/>
          </p:cNvPicPr>
          <p:nvPr/>
        </p:nvPicPr>
        <p:blipFill>
          <a:blip r:embed="rId2"/>
          <a:stretch>
            <a:fillRect/>
          </a:stretch>
        </p:blipFill>
        <p:spPr>
          <a:xfrm>
            <a:off x="5208645" y="4598917"/>
            <a:ext cx="2060627" cy="2060627"/>
          </a:xfrm>
          <a:prstGeom prst="rect">
            <a:avLst/>
          </a:prstGeom>
        </p:spPr>
      </p:pic>
    </p:spTree>
    <p:extLst>
      <p:ext uri="{BB962C8B-B14F-4D97-AF65-F5344CB8AC3E}">
        <p14:creationId xmlns:p14="http://schemas.microsoft.com/office/powerpoint/2010/main" val="3073406251"/>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 name="Shape 360"/>
          <p:cNvSpPr>
            <a:spLocks noGrp="1"/>
          </p:cNvSpPr>
          <p:nvPr>
            <p:ph type="title"/>
          </p:nvPr>
        </p:nvSpPr>
        <p:spPr>
          <a:xfrm>
            <a:off x="457200" y="274668"/>
            <a:ext cx="8229600" cy="792163"/>
          </a:xfrm>
          <a:prstGeom prst="rect">
            <a:avLst/>
          </a:prstGeom>
        </p:spPr>
        <p:txBody>
          <a:bodyPr/>
          <a:lstStyle/>
          <a:p>
            <a:r>
              <a:t>Tools for Life Mission</a:t>
            </a:r>
          </a:p>
        </p:txBody>
      </p:sp>
      <p:sp>
        <p:nvSpPr>
          <p:cNvPr id="361" name="Shape 361"/>
          <p:cNvSpPr>
            <a:spLocks noGrp="1"/>
          </p:cNvSpPr>
          <p:nvPr>
            <p:ph type="body" sz="half" idx="1"/>
          </p:nvPr>
        </p:nvSpPr>
        <p:spPr>
          <a:xfrm>
            <a:off x="457200" y="2133603"/>
            <a:ext cx="4343400" cy="3992563"/>
          </a:xfrm>
          <a:prstGeom prst="rect">
            <a:avLst/>
          </a:prstGeom>
        </p:spPr>
        <p:txBody>
          <a:bodyPr>
            <a:normAutofit lnSpcReduction="10000"/>
          </a:bodyPr>
          <a:lstStyle>
            <a:lvl1pPr marL="0" indent="0" defTabSz="448055">
              <a:spcBef>
                <a:spcPts val="500"/>
              </a:spcBef>
              <a:buSzTx/>
              <a:buNone/>
              <a:defRPr sz="2352"/>
            </a:lvl1pPr>
          </a:lstStyle>
          <a:p>
            <a:r>
              <a:rPr lang="en-US" dirty="0"/>
              <a:t>Tools for Life, Georgia's Assistive Technology Act Program, is dedicated to increasing access to and acquisition of assistive technology (AT) devices and services for Georgians of all ages and disabilities so they can live, learn, work and play independently and with greater freedom in communities of their choice.</a:t>
            </a:r>
          </a:p>
        </p:txBody>
      </p:sp>
      <p:pic>
        <p:nvPicPr>
          <p:cNvPr id="362" name="image7.jpg" descr="People at TFL booth at Expo"/>
          <p:cNvPicPr>
            <a:picLocks noChangeAspect="1"/>
          </p:cNvPicPr>
          <p:nvPr/>
        </p:nvPicPr>
        <p:blipFill>
          <a:blip r:embed="rId2">
            <a:extLst/>
          </a:blip>
          <a:stretch>
            <a:fillRect/>
          </a:stretch>
        </p:blipFill>
        <p:spPr>
          <a:xfrm>
            <a:off x="4953002" y="2438404"/>
            <a:ext cx="3771537" cy="2513215"/>
          </a:xfrm>
          <a:prstGeom prst="rect">
            <a:avLst/>
          </a:prstGeom>
          <a:ln w="12700">
            <a:miter lim="400000"/>
          </a:ln>
          <a:effectLst>
            <a:outerShdw blurRad="292100" dist="139700" dir="2700000" rotWithShape="0">
              <a:srgbClr val="333333">
                <a:alpha val="64999"/>
              </a:srgbClr>
            </a:outerShdw>
          </a:effectLst>
        </p:spPr>
      </p:pic>
    </p:spTree>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427" y="2713068"/>
            <a:ext cx="8229600" cy="792163"/>
          </a:xfrm>
        </p:spPr>
        <p:txBody>
          <a:bodyPr/>
          <a:lstStyle/>
          <a:p>
            <a:r>
              <a:rPr lang="en-US" dirty="0" smtClean="0">
                <a:solidFill>
                  <a:schemeClr val="tx1"/>
                </a:solidFill>
              </a:rPr>
              <a:t>Wearable Calming</a:t>
            </a:r>
            <a:endParaRPr lang="en-US" dirty="0">
              <a:solidFill>
                <a:schemeClr val="tx1"/>
              </a:solidFill>
            </a:endParaRP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239040734"/>
      </p:ext>
    </p:extLst>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B-Calm</a:t>
            </a:r>
            <a:endParaRPr lang="en-US" dirty="0"/>
          </a:p>
        </p:txBody>
      </p:sp>
      <p:sp>
        <p:nvSpPr>
          <p:cNvPr id="3" name="Content Placeholder 2"/>
          <p:cNvSpPr>
            <a:spLocks noGrp="1"/>
          </p:cNvSpPr>
          <p:nvPr>
            <p:ph type="body" idx="1"/>
          </p:nvPr>
        </p:nvSpPr>
        <p:spPr>
          <a:xfrm>
            <a:off x="457200" y="1600206"/>
            <a:ext cx="4343400" cy="4525963"/>
          </a:xfrm>
        </p:spPr>
        <p:txBody>
          <a:bodyPr>
            <a:normAutofit/>
          </a:bodyPr>
          <a:lstStyle/>
          <a:p>
            <a:r>
              <a:rPr lang="en-US" sz="2400" dirty="0"/>
              <a:t>“acoustic shield”, allowing the individual to have control of the sound </a:t>
            </a:r>
            <a:r>
              <a:rPr lang="en-US" sz="2400" dirty="0" smtClean="0"/>
              <a:t>environment</a:t>
            </a:r>
          </a:p>
          <a:p>
            <a:r>
              <a:rPr lang="en-US" sz="2400" dirty="0" smtClean="0"/>
              <a:t>helps </a:t>
            </a:r>
            <a:r>
              <a:rPr lang="en-US" sz="2400" dirty="0"/>
              <a:t>reduce off task behaviors and </a:t>
            </a:r>
            <a:r>
              <a:rPr lang="en-US" sz="2400" dirty="0" smtClean="0"/>
              <a:t>irritability</a:t>
            </a:r>
            <a:endParaRPr lang="en-US" sz="2400" dirty="0"/>
          </a:p>
          <a:p>
            <a:r>
              <a:rPr lang="en-US" sz="2400" dirty="0" smtClean="0"/>
              <a:t>disturbing </a:t>
            </a:r>
            <a:r>
              <a:rPr lang="en-US" sz="2400" dirty="0"/>
              <a:t>noises are blocked and replaced with familiar and soothing sounds </a:t>
            </a:r>
          </a:p>
        </p:txBody>
      </p:sp>
      <p:pic>
        <p:nvPicPr>
          <p:cNvPr id="5" name="Content Placeholder 4" descr="b-calm device"/>
          <p:cNvPicPr>
            <a:picLocks noGrp="1" noChangeAspect="1"/>
          </p:cNvPicPr>
          <p:nvPr>
            <p:ph sz="half" idx="4294967295"/>
          </p:nvPr>
        </p:nvPicPr>
        <p:blipFill>
          <a:blip r:embed="rId2"/>
          <a:stretch>
            <a:fillRect/>
          </a:stretch>
        </p:blipFill>
        <p:spPr>
          <a:xfrm>
            <a:off x="5334000" y="1981206"/>
            <a:ext cx="2933700" cy="3629025"/>
          </a:xfrm>
          <a:prstGeom prst="rect">
            <a:avLst/>
          </a:prstGeom>
        </p:spPr>
      </p:pic>
    </p:spTree>
    <p:extLst>
      <p:ext uri="{BB962C8B-B14F-4D97-AF65-F5344CB8AC3E}">
        <p14:creationId xmlns:p14="http://schemas.microsoft.com/office/powerpoint/2010/main" val="2099840946"/>
      </p:ext>
    </p:extLst>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bg1"/>
                </a:solidFill>
              </a:rPr>
              <a:t>Muse: The</a:t>
            </a:r>
            <a:r>
              <a:rPr lang="en-US" dirty="0">
                <a:solidFill>
                  <a:schemeClr val="bg1"/>
                </a:solidFill>
              </a:rPr>
              <a:t> </a:t>
            </a:r>
            <a:r>
              <a:rPr lang="en-US" dirty="0" smtClean="0">
                <a:solidFill>
                  <a:schemeClr val="bg1"/>
                </a:solidFill>
              </a:rPr>
              <a:t>Brain Sensing Headband</a:t>
            </a:r>
            <a:r>
              <a:rPr lang="en-US" dirty="0">
                <a:solidFill>
                  <a:schemeClr val="bg1"/>
                </a:solidFill>
              </a:rPr>
              <a:t/>
            </a:r>
            <a:br>
              <a:rPr lang="en-US" dirty="0">
                <a:solidFill>
                  <a:schemeClr val="bg1"/>
                </a:solidFill>
              </a:rPr>
            </a:br>
            <a:endParaRPr lang="en-US" dirty="0">
              <a:solidFill>
                <a:schemeClr val="bg1"/>
              </a:solidFill>
            </a:endParaRPr>
          </a:p>
        </p:txBody>
      </p:sp>
      <p:sp>
        <p:nvSpPr>
          <p:cNvPr id="3" name="Text Placeholder 2"/>
          <p:cNvSpPr>
            <a:spLocks noGrp="1"/>
          </p:cNvSpPr>
          <p:nvPr>
            <p:ph type="body" idx="1"/>
          </p:nvPr>
        </p:nvSpPr>
        <p:spPr/>
        <p:txBody>
          <a:bodyPr>
            <a:normAutofit/>
          </a:bodyPr>
          <a:lstStyle/>
          <a:p>
            <a:pPr>
              <a:buFont typeface="Arial" panose="020B0604020202020204" pitchFamily="34" charset="0"/>
              <a:buChar char="•"/>
            </a:pPr>
            <a:r>
              <a:rPr lang="en-US" sz="2500" dirty="0" smtClean="0"/>
              <a:t>Put </a:t>
            </a:r>
            <a:r>
              <a:rPr lang="en-US" sz="2500" dirty="0"/>
              <a:t>on the Muse headband, put </a:t>
            </a:r>
            <a:r>
              <a:rPr lang="en-US" sz="2500" dirty="0" smtClean="0"/>
              <a:t>on your </a:t>
            </a:r>
            <a:r>
              <a:rPr lang="en-US" sz="2500" dirty="0"/>
              <a:t>earbuds, start the app, and close your eyes. Immerse yourself within the sounds of a beach or rainforest. </a:t>
            </a:r>
          </a:p>
          <a:p>
            <a:pPr>
              <a:buFont typeface="Arial" panose="020B0604020202020204" pitchFamily="34" charset="0"/>
              <a:buChar char="•"/>
            </a:pPr>
            <a:r>
              <a:rPr lang="en-US" sz="2500" dirty="0" smtClean="0"/>
              <a:t>While </a:t>
            </a:r>
            <a:r>
              <a:rPr lang="en-US" sz="2500" dirty="0"/>
              <a:t>you meditate, </a:t>
            </a:r>
            <a:r>
              <a:rPr lang="en-US" sz="2500" dirty="0" smtClean="0"/>
              <a:t>it </a:t>
            </a:r>
            <a:r>
              <a:rPr lang="en-US" sz="2500" dirty="0"/>
              <a:t>measures whether your mind is calm or active, and translates that data into weathers sounds</a:t>
            </a:r>
            <a:r>
              <a:rPr lang="en-US" sz="2500" dirty="0" smtClean="0"/>
              <a:t>.</a:t>
            </a:r>
          </a:p>
          <a:p>
            <a:pPr>
              <a:buFont typeface="Arial" panose="020B0604020202020204" pitchFamily="34" charset="0"/>
              <a:buChar char="•"/>
            </a:pPr>
            <a:r>
              <a:rPr lang="en-US" sz="2500" dirty="0" smtClean="0"/>
              <a:t>When </a:t>
            </a:r>
            <a:r>
              <a:rPr lang="en-US" sz="2500" dirty="0"/>
              <a:t>you're calm, you'll hear peaceful weather sounds. When your mind wanders, the weather will intensify, guiding you back to a calm state.</a:t>
            </a:r>
          </a:p>
        </p:txBody>
      </p:sp>
      <p:pic>
        <p:nvPicPr>
          <p:cNvPr id="3073" name="Picture 1" descr="muse headband revie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447" y="5067319"/>
            <a:ext cx="2857500" cy="167640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Woman with muse headband is meditat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4229" y="4850137"/>
            <a:ext cx="2868791" cy="19134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1156489"/>
      </p:ext>
    </p:extLst>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71024"/>
            <a:ext cx="8229600" cy="792163"/>
          </a:xfrm>
        </p:spPr>
        <p:txBody>
          <a:bodyPr/>
          <a:lstStyle/>
          <a:p>
            <a:r>
              <a:rPr lang="en-US" dirty="0" smtClean="0">
                <a:solidFill>
                  <a:schemeClr val="tx1"/>
                </a:solidFill>
              </a:rPr>
              <a:t>Wearable Clothing</a:t>
            </a:r>
            <a:endParaRPr lang="en-US" dirty="0">
              <a:solidFill>
                <a:schemeClr val="tx1"/>
              </a:solidFill>
            </a:endParaRP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30659565"/>
      </p:ext>
    </p:extLst>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 name="Shape 449"/>
          <p:cNvSpPr>
            <a:spLocks noGrp="1"/>
          </p:cNvSpPr>
          <p:nvPr>
            <p:ph type="title"/>
          </p:nvPr>
        </p:nvSpPr>
        <p:spPr>
          <a:xfrm>
            <a:off x="457200" y="274668"/>
            <a:ext cx="8229600" cy="944563"/>
          </a:xfrm>
          <a:prstGeom prst="rect">
            <a:avLst/>
          </a:prstGeom>
        </p:spPr>
        <p:txBody>
          <a:bodyPr/>
          <a:lstStyle/>
          <a:p>
            <a:r>
              <a:t>Snug Vest</a:t>
            </a:r>
          </a:p>
        </p:txBody>
      </p:sp>
      <p:sp>
        <p:nvSpPr>
          <p:cNvPr id="450" name="Shape 450"/>
          <p:cNvSpPr>
            <a:spLocks noGrp="1"/>
          </p:cNvSpPr>
          <p:nvPr>
            <p:ph type="body" sz="half" idx="1"/>
          </p:nvPr>
        </p:nvSpPr>
        <p:spPr>
          <a:xfrm>
            <a:off x="457200" y="1600206"/>
            <a:ext cx="4038600" cy="4525963"/>
          </a:xfrm>
          <a:prstGeom prst="rect">
            <a:avLst/>
          </a:prstGeom>
        </p:spPr>
        <p:txBody>
          <a:bodyPr/>
          <a:lstStyle/>
          <a:p>
            <a:pPr>
              <a:spcBef>
                <a:spcPts val="400"/>
              </a:spcBef>
              <a:defRPr sz="2000"/>
            </a:pPr>
            <a:r>
              <a:rPr dirty="0"/>
              <a:t>inflates to provide adjustable and evenly-distributed pressure to the torso for a comforting hug-like squeeze without pressure placed on the stomach or chest. </a:t>
            </a:r>
          </a:p>
          <a:p>
            <a:pPr>
              <a:spcBef>
                <a:spcPts val="400"/>
              </a:spcBef>
              <a:defRPr sz="2000"/>
            </a:pPr>
            <a:r>
              <a:rPr dirty="0"/>
              <a:t>promotes independence as the user can self-inflate their vest in a discrete way to get the exact amount of safe pressure they need.  Snug Vest enables the user to complete daily tasks with ease anywhere they go!</a:t>
            </a:r>
          </a:p>
        </p:txBody>
      </p:sp>
      <p:pic>
        <p:nvPicPr>
          <p:cNvPr id="451" name="image24.png" descr="Black and teal snug vest"/>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800600" y="2667006"/>
            <a:ext cx="4038600" cy="2163891"/>
          </a:xfrm>
          <a:prstGeom prst="rect">
            <a:avLst/>
          </a:prstGeom>
          <a:ln w="12700">
            <a:miter lim="400000"/>
          </a:ln>
        </p:spPr>
      </p:pic>
    </p:spTree>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 name="Shape 453"/>
          <p:cNvSpPr>
            <a:spLocks noGrp="1"/>
          </p:cNvSpPr>
          <p:nvPr>
            <p:ph type="title"/>
          </p:nvPr>
        </p:nvSpPr>
        <p:spPr>
          <a:xfrm>
            <a:off x="351503" y="287592"/>
            <a:ext cx="8229600" cy="868364"/>
          </a:xfrm>
          <a:prstGeom prst="rect">
            <a:avLst/>
          </a:prstGeom>
        </p:spPr>
        <p:txBody>
          <a:bodyPr/>
          <a:lstStyle/>
          <a:p>
            <a:r>
              <a:t>T. Jacket</a:t>
            </a:r>
          </a:p>
        </p:txBody>
      </p:sp>
      <p:sp>
        <p:nvSpPr>
          <p:cNvPr id="454" name="Shape 454"/>
          <p:cNvSpPr>
            <a:spLocks noGrp="1"/>
          </p:cNvSpPr>
          <p:nvPr>
            <p:ph type="body" sz="half" idx="1"/>
          </p:nvPr>
        </p:nvSpPr>
        <p:spPr>
          <a:xfrm>
            <a:off x="381000" y="1600200"/>
            <a:ext cx="8229600" cy="2971800"/>
          </a:xfrm>
          <a:prstGeom prst="rect">
            <a:avLst/>
          </a:prstGeom>
        </p:spPr>
        <p:txBody>
          <a:bodyPr/>
          <a:lstStyle/>
          <a:p>
            <a:pPr>
              <a:spcBef>
                <a:spcPts val="600"/>
              </a:spcBef>
              <a:defRPr sz="2800"/>
            </a:pPr>
            <a:r>
              <a:t>Wearable technology vest</a:t>
            </a:r>
          </a:p>
          <a:p>
            <a:pPr marL="342900" lvl="1" indent="-285750">
              <a:spcBef>
                <a:spcPts val="500"/>
              </a:spcBef>
              <a:defRPr sz="2400"/>
            </a:pPr>
            <a:r>
              <a:t>Provides customizable deep touch pressure</a:t>
            </a:r>
            <a:endParaRPr sz="2800"/>
          </a:p>
          <a:p>
            <a:pPr marL="742950" lvl="1" indent="-285750">
              <a:spcBef>
                <a:spcPts val="500"/>
              </a:spcBef>
              <a:defRPr sz="2400"/>
            </a:pPr>
            <a:r>
              <a:t>Uses adjustable air pressure compression controlled via smartphone app</a:t>
            </a:r>
            <a:endParaRPr sz="2800"/>
          </a:p>
          <a:p>
            <a:pPr marL="742950" lvl="1" indent="-285750">
              <a:spcBef>
                <a:spcPts val="500"/>
              </a:spcBef>
              <a:defRPr sz="2400"/>
            </a:pPr>
            <a:r>
              <a:rPr u="sng">
                <a:solidFill>
                  <a:srgbClr val="0000FF"/>
                </a:solidFill>
                <a:uFill>
                  <a:solidFill>
                    <a:srgbClr val="0000FF"/>
                  </a:solidFill>
                </a:uFill>
                <a:hlinkClick r:id="rId2"/>
              </a:rPr>
              <a:t>http://www.mytjacket.com/</a:t>
            </a:r>
          </a:p>
        </p:txBody>
      </p:sp>
      <p:pic>
        <p:nvPicPr>
          <p:cNvPr id="455" name="image25.jpg" descr="T Jacket next to smart phone app and another jacket showing wear compression is located."/>
          <p:cNvPicPr>
            <a:picLocks noChangeAspect="1"/>
          </p:cNvPicPr>
          <p:nvPr/>
        </p:nvPicPr>
        <p:blipFill>
          <a:blip r:embed="rId3">
            <a:extLst/>
          </a:blip>
          <a:stretch>
            <a:fillRect/>
          </a:stretch>
        </p:blipFill>
        <p:spPr>
          <a:xfrm>
            <a:off x="2133602" y="3962430"/>
            <a:ext cx="4429125" cy="2562027"/>
          </a:xfrm>
          <a:prstGeom prst="rect">
            <a:avLst/>
          </a:prstGeom>
          <a:ln w="12700">
            <a:miter lim="400000"/>
          </a:ln>
        </p:spPr>
      </p:pic>
    </p:spTree>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Bruise Suit</a:t>
            </a:r>
            <a:endParaRPr lang="en-US" dirty="0"/>
          </a:p>
        </p:txBody>
      </p:sp>
      <p:sp>
        <p:nvSpPr>
          <p:cNvPr id="3" name="Text Placeholder 2"/>
          <p:cNvSpPr>
            <a:spLocks noGrp="1"/>
          </p:cNvSpPr>
          <p:nvPr>
            <p:ph type="body" idx="1"/>
          </p:nvPr>
        </p:nvSpPr>
        <p:spPr/>
        <p:txBody>
          <a:bodyPr>
            <a:normAutofit/>
          </a:bodyPr>
          <a:lstStyle/>
          <a:p>
            <a:r>
              <a:rPr lang="en-US" sz="2400" dirty="0"/>
              <a:t>S</a:t>
            </a:r>
            <a:r>
              <a:rPr lang="en-US" sz="2400" dirty="0" smtClean="0"/>
              <a:t>mart </a:t>
            </a:r>
            <a:r>
              <a:rPr lang="en-US" sz="2400" dirty="0"/>
              <a:t>injury detection </a:t>
            </a:r>
            <a:r>
              <a:rPr lang="en-US" sz="2400" dirty="0" smtClean="0"/>
              <a:t>suit for </a:t>
            </a:r>
            <a:r>
              <a:rPr lang="en-US" sz="2400" dirty="0"/>
              <a:t>disabled athletes with loss of </a:t>
            </a:r>
            <a:r>
              <a:rPr lang="en-US" sz="2400" dirty="0" smtClean="0"/>
              <a:t>sensation. </a:t>
            </a:r>
          </a:p>
          <a:p>
            <a:r>
              <a:rPr lang="en-US" sz="2400" dirty="0" smtClean="0"/>
              <a:t>It </a:t>
            </a:r>
            <a:r>
              <a:rPr lang="en-US" sz="2400" dirty="0"/>
              <a:t>applies a recyclable pressure-sensitive film to indicate the severity of injuries. High risk areas are covered with disposable, made-to-fit film sheet inserts. </a:t>
            </a:r>
            <a:endParaRPr lang="en-US" sz="2400" dirty="0" smtClean="0"/>
          </a:p>
          <a:p>
            <a:r>
              <a:rPr lang="en-US" sz="2400" dirty="0" smtClean="0"/>
              <a:t>If </a:t>
            </a:r>
            <a:r>
              <a:rPr lang="en-US" sz="2400" dirty="0"/>
              <a:t>an area is excessively stressed during an accident, the film will irreversibly change color. After training or competing, injured areas can be easily spotted and effectively treated.”</a:t>
            </a:r>
          </a:p>
        </p:txBody>
      </p:sp>
      <p:pic>
        <p:nvPicPr>
          <p:cNvPr id="5122" name="Picture 2" descr="Bruise for sporting injuries by RCA studen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8970" y="4777587"/>
            <a:ext cx="2330429" cy="1913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0180043"/>
      </p:ext>
    </p:extLst>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www.sporttechie.com/2014/12/03/fitness/disabled-athletes-using-smart-injury-detection-suit-to-find-injuries/"/>
          <p:cNvPicPr>
            <a:picLocks noChangeAspect="1"/>
          </p:cNvPicPr>
          <p:nvPr/>
        </p:nvPicPr>
        <p:blipFill>
          <a:blip r:embed="rId2"/>
          <a:stretch>
            <a:fillRect/>
          </a:stretch>
        </p:blipFill>
        <p:spPr>
          <a:xfrm>
            <a:off x="-97104" y="0"/>
            <a:ext cx="9241105" cy="6858000"/>
          </a:xfrm>
          <a:prstGeom prst="rect">
            <a:avLst/>
          </a:prstGeom>
        </p:spPr>
      </p:pic>
      <p:sp>
        <p:nvSpPr>
          <p:cNvPr id="2" name="Title 1" hidden="1"/>
          <p:cNvSpPr>
            <a:spLocks noGrp="1"/>
          </p:cNvSpPr>
          <p:nvPr>
            <p:ph type="title"/>
          </p:nvPr>
        </p:nvSpPr>
        <p:spPr/>
        <p:txBody>
          <a:bodyPr/>
          <a:lstStyle/>
          <a:p>
            <a:r>
              <a:rPr lang="en-US" dirty="0" err="1" smtClean="0"/>
              <a:t>SportTechie</a:t>
            </a:r>
            <a:r>
              <a:rPr lang="en-US" dirty="0" smtClean="0"/>
              <a:t> article</a:t>
            </a:r>
            <a:endParaRPr lang="en-US" dirty="0"/>
          </a:p>
        </p:txBody>
      </p:sp>
      <p:sp>
        <p:nvSpPr>
          <p:cNvPr id="3" name="Text Placeholder 2" hidden="1"/>
          <p:cNvSpPr>
            <a:spLocks noGrp="1"/>
          </p:cNvSpPr>
          <p:nvPr>
            <p:ph type="body" sz="quarter" idx="1"/>
          </p:nvPr>
        </p:nvSpPr>
        <p:spPr/>
        <p:txBody>
          <a:bodyPr/>
          <a:lstStyle/>
          <a:p>
            <a:endParaRPr lang="en-US"/>
          </a:p>
        </p:txBody>
      </p:sp>
    </p:spTree>
    <p:extLst>
      <p:ext uri="{BB962C8B-B14F-4D97-AF65-F5344CB8AC3E}">
        <p14:creationId xmlns:p14="http://schemas.microsoft.com/office/powerpoint/2010/main" val="3614519481"/>
      </p:ext>
    </p:extLst>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0" name="Shape 480"/>
          <p:cNvSpPr>
            <a:spLocks noGrp="1"/>
          </p:cNvSpPr>
          <p:nvPr>
            <p:ph type="title"/>
          </p:nvPr>
        </p:nvSpPr>
        <p:spPr>
          <a:xfrm>
            <a:off x="762015" y="228600"/>
            <a:ext cx="7313611" cy="1143000"/>
          </a:xfrm>
          <a:prstGeom prst="rect">
            <a:avLst/>
          </a:prstGeom>
        </p:spPr>
        <p:txBody>
          <a:bodyPr/>
          <a:lstStyle>
            <a:lvl1pPr>
              <a:defRPr>
                <a:solidFill>
                  <a:srgbClr val="FFFFFF"/>
                </a:solidFill>
              </a:defRPr>
            </a:lvl1pPr>
          </a:lstStyle>
          <a:p>
            <a:r>
              <a:t>Lechal</a:t>
            </a:r>
          </a:p>
        </p:txBody>
      </p:sp>
      <p:sp>
        <p:nvSpPr>
          <p:cNvPr id="481" name="Shape 481"/>
          <p:cNvSpPr>
            <a:spLocks noGrp="1"/>
          </p:cNvSpPr>
          <p:nvPr>
            <p:ph type="body" sz="half" idx="1"/>
          </p:nvPr>
        </p:nvSpPr>
        <p:spPr>
          <a:xfrm>
            <a:off x="457200" y="1905000"/>
            <a:ext cx="3962400" cy="4341813"/>
          </a:xfrm>
          <a:prstGeom prst="rect">
            <a:avLst/>
          </a:prstGeom>
        </p:spPr>
        <p:txBody>
          <a:bodyPr/>
          <a:lstStyle/>
          <a:p>
            <a:r>
              <a:rPr dirty="0"/>
              <a:t>Haptic Footwear</a:t>
            </a:r>
          </a:p>
          <a:p>
            <a:r>
              <a:rPr dirty="0"/>
              <a:t>Uses GPS to let you know where you are</a:t>
            </a:r>
          </a:p>
          <a:p>
            <a:r>
              <a:rPr dirty="0"/>
              <a:t>Connects with app</a:t>
            </a:r>
          </a:p>
          <a:p>
            <a:r>
              <a:rPr dirty="0" smtClean="0">
                <a:hlinkClick r:id="rId2"/>
              </a:rPr>
              <a:t>www.lechal.com</a:t>
            </a:r>
            <a:r>
              <a:rPr lang="en-US" dirty="0" smtClean="0"/>
              <a:t> </a:t>
            </a:r>
            <a:endParaRPr dirty="0"/>
          </a:p>
        </p:txBody>
      </p:sp>
      <p:pic>
        <p:nvPicPr>
          <p:cNvPr id="2" name="Picture 1" title="red lechal shoes and insoles"/>
          <p:cNvPicPr>
            <a:picLocks noChangeAspect="1"/>
          </p:cNvPicPr>
          <p:nvPr/>
        </p:nvPicPr>
        <p:blipFill>
          <a:blip r:embed="rId3"/>
          <a:stretch>
            <a:fillRect/>
          </a:stretch>
        </p:blipFill>
        <p:spPr>
          <a:xfrm>
            <a:off x="4698423" y="2346565"/>
            <a:ext cx="3770186" cy="2435830"/>
          </a:xfrm>
          <a:prstGeom prst="rect">
            <a:avLst/>
          </a:prstGeom>
        </p:spPr>
      </p:pic>
    </p:spTree>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752630"/>
            <a:ext cx="8229600" cy="792163"/>
          </a:xfrm>
        </p:spPr>
        <p:txBody>
          <a:bodyPr/>
          <a:lstStyle/>
          <a:p>
            <a:r>
              <a:rPr lang="en-US" dirty="0" err="1" smtClean="0"/>
              <a:t>Lechal</a:t>
            </a:r>
            <a:r>
              <a:rPr lang="en-US" dirty="0" smtClean="0"/>
              <a:t> Images</a:t>
            </a:r>
            <a:endParaRPr lang="en-US" dirty="0"/>
          </a:p>
        </p:txBody>
      </p:sp>
      <p:pic>
        <p:nvPicPr>
          <p:cNvPr id="3" name="Picture 2" descr="screenshot of lechal.com"/>
          <p:cNvPicPr>
            <a:picLocks noChangeAspect="1"/>
          </p:cNvPicPr>
          <p:nvPr/>
        </p:nvPicPr>
        <p:blipFill>
          <a:blip r:embed="rId2"/>
          <a:stretch>
            <a:fillRect/>
          </a:stretch>
        </p:blipFill>
        <p:spPr>
          <a:xfrm>
            <a:off x="51487" y="121381"/>
            <a:ext cx="9092513" cy="6586915"/>
          </a:xfrm>
          <a:prstGeom prst="rect">
            <a:avLst/>
          </a:prstGeom>
        </p:spPr>
      </p:pic>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Shape 368"/>
          <p:cNvSpPr>
            <a:spLocks noGrp="1"/>
          </p:cNvSpPr>
          <p:nvPr>
            <p:ph type="title"/>
          </p:nvPr>
        </p:nvSpPr>
        <p:spPr>
          <a:xfrm>
            <a:off x="467032" y="59250"/>
            <a:ext cx="8229600" cy="639762"/>
          </a:xfrm>
          <a:prstGeom prst="rect">
            <a:avLst/>
          </a:prstGeom>
        </p:spPr>
        <p:txBody>
          <a:bodyPr>
            <a:normAutofit fontScale="90000"/>
          </a:bodyPr>
          <a:lstStyle/>
          <a:p>
            <a:r>
              <a:rPr dirty="0"/>
              <a:t>The TFL Network</a:t>
            </a:r>
          </a:p>
        </p:txBody>
      </p:sp>
      <p:pic>
        <p:nvPicPr>
          <p:cNvPr id="4" name="Picture 3" descr="TFL network and community partners map. A map of Georgia showing the logos of all TFL Network and community partners and their location in Georgia."/>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 y="685805"/>
            <a:ext cx="9144000" cy="6276975"/>
          </a:xfrm>
          <a:prstGeom prst="rect">
            <a:avLst/>
          </a:prstGeom>
        </p:spPr>
      </p:pic>
    </p:spTree>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Wearable Seeing and Hearing</a:t>
            </a:r>
            <a:endParaRPr lang="en-US" dirty="0"/>
          </a:p>
        </p:txBody>
      </p:sp>
      <p:sp>
        <p:nvSpPr>
          <p:cNvPr id="3" name="Text Placeholder 2"/>
          <p:cNvSpPr>
            <a:spLocks noGrp="1"/>
          </p:cNvSpPr>
          <p:nvPr>
            <p:ph type="body" sz="quarter" idx="1"/>
          </p:nvPr>
        </p:nvSpPr>
        <p:spPr/>
        <p:txBody>
          <a:bodyPr/>
          <a:lstStyle/>
          <a:p>
            <a:endParaRPr lang="en-US"/>
          </a:p>
        </p:txBody>
      </p:sp>
    </p:spTree>
    <p:extLst>
      <p:ext uri="{BB962C8B-B14F-4D97-AF65-F5344CB8AC3E}">
        <p14:creationId xmlns:p14="http://schemas.microsoft.com/office/powerpoint/2010/main" val="2239874322"/>
      </p:ext>
    </p:extLst>
  </p:cSld>
  <p:clrMapOvr>
    <a:masterClrMapping/>
  </p:clrMapOvr>
  <p:transition spd="me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74638"/>
            <a:ext cx="8229600" cy="1143000"/>
          </a:xfrm>
          <a:prstGeom prst="rect">
            <a:avLst/>
          </a:prstGeom>
        </p:spPr>
        <p:txBody>
          <a:bodyPr/>
          <a:lstStyle/>
          <a:p>
            <a:r>
              <a:rPr lang="en-US" dirty="0" err="1" smtClean="0"/>
              <a:t>OrCam</a:t>
            </a:r>
            <a:r>
              <a:rPr lang="en-US" dirty="0" smtClean="0"/>
              <a:t> </a:t>
            </a:r>
            <a:r>
              <a:rPr lang="en-US" dirty="0" err="1" smtClean="0"/>
              <a:t>Sreenshot</a:t>
            </a:r>
            <a:endParaRPr lang="en-US" dirty="0"/>
          </a:p>
        </p:txBody>
      </p:sp>
      <p:pic>
        <p:nvPicPr>
          <p:cNvPr id="3074" name="Picture 2" descr="OrCam Pho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96400" cy="693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9343223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GlassOuse</a:t>
            </a:r>
            <a:endParaRPr lang="en-US" dirty="0"/>
          </a:p>
        </p:txBody>
      </p:sp>
      <p:sp>
        <p:nvSpPr>
          <p:cNvPr id="3" name="Text Placeholder 2"/>
          <p:cNvSpPr>
            <a:spLocks noGrp="1"/>
          </p:cNvSpPr>
          <p:nvPr>
            <p:ph type="body" idx="1"/>
          </p:nvPr>
        </p:nvSpPr>
        <p:spPr/>
        <p:txBody>
          <a:bodyPr>
            <a:normAutofit/>
          </a:bodyPr>
          <a:lstStyle/>
          <a:p>
            <a:r>
              <a:rPr lang="en-US" sz="3000" dirty="0" smtClean="0"/>
              <a:t>Helps </a:t>
            </a:r>
            <a:r>
              <a:rPr lang="en-US" sz="3000" dirty="0"/>
              <a:t>people control electronics without using their hands.</a:t>
            </a:r>
            <a:endParaRPr lang="en-US" sz="3000" dirty="0" smtClean="0"/>
          </a:p>
          <a:p>
            <a:r>
              <a:rPr lang="en-US" sz="3000" dirty="0" smtClean="0"/>
              <a:t>Based </a:t>
            </a:r>
            <a:r>
              <a:rPr lang="en-US" sz="3000" dirty="0"/>
              <a:t>on your head movements, it moves the cursor onscreen. You bite on a blue extension to click, and it can go a week without charging</a:t>
            </a:r>
            <a:r>
              <a:rPr lang="en-US" sz="3000" dirty="0" smtClean="0"/>
              <a:t>.”</a:t>
            </a:r>
          </a:p>
          <a:p>
            <a:r>
              <a:rPr lang="en-US" sz="2800" dirty="0">
                <a:hlinkClick r:id="rId2"/>
              </a:rPr>
              <a:t>https://</a:t>
            </a:r>
            <a:r>
              <a:rPr lang="en-US" sz="2800" dirty="0" smtClean="0">
                <a:hlinkClick r:id="rId2"/>
              </a:rPr>
              <a:t>vimeo.com/158593763</a:t>
            </a:r>
            <a:endParaRPr lang="en-US" sz="2800" dirty="0" smtClean="0"/>
          </a:p>
          <a:p>
            <a:endParaRPr lang="en-US" sz="2800" dirty="0"/>
          </a:p>
        </p:txBody>
      </p:sp>
      <p:pic>
        <p:nvPicPr>
          <p:cNvPr id="4102" name="Picture 6" descr="Image result for glassou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34726" y="4591186"/>
            <a:ext cx="3924836" cy="2207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2415100"/>
      </p:ext>
    </p:extLst>
  </p:cSld>
  <p:clrMapOvr>
    <a:masterClrMapping/>
  </p:clrMapOvr>
  <p:transition spd="med"/>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Serene </a:t>
            </a:r>
            <a:endParaRPr lang="en-US" dirty="0"/>
          </a:p>
        </p:txBody>
      </p:sp>
      <p:sp>
        <p:nvSpPr>
          <p:cNvPr id="3" name="Text Placeholder 2"/>
          <p:cNvSpPr>
            <a:spLocks noGrp="1"/>
          </p:cNvSpPr>
          <p:nvPr>
            <p:ph type="body" idx="1"/>
          </p:nvPr>
        </p:nvSpPr>
        <p:spPr/>
        <p:txBody>
          <a:bodyPr>
            <a:normAutofit/>
          </a:bodyPr>
          <a:lstStyle/>
          <a:p>
            <a:r>
              <a:rPr lang="en-US" sz="3000" dirty="0" smtClean="0"/>
              <a:t>Converts </a:t>
            </a:r>
            <a:r>
              <a:rPr lang="en-US" sz="3000" dirty="0"/>
              <a:t>any TV Audio output into an infrared light beam for wireless transmission to a </a:t>
            </a:r>
            <a:r>
              <a:rPr lang="en-US" sz="3000" dirty="0" smtClean="0"/>
              <a:t>receiver</a:t>
            </a:r>
          </a:p>
          <a:p>
            <a:r>
              <a:rPr lang="en-US" sz="3000" dirty="0" smtClean="0"/>
              <a:t>Dramatically </a:t>
            </a:r>
            <a:r>
              <a:rPr lang="en-US" sz="3000" dirty="0"/>
              <a:t>broadens the acoustic sweet spot of your living room. </a:t>
            </a:r>
            <a:endParaRPr lang="en-US" sz="3000" dirty="0" smtClean="0"/>
          </a:p>
          <a:p>
            <a:r>
              <a:rPr lang="en-US" sz="3000" dirty="0" smtClean="0"/>
              <a:t>Be able </a:t>
            </a:r>
            <a:r>
              <a:rPr lang="en-US" sz="3000" dirty="0"/>
              <a:t>to clearly hear all dialogues and stereo sounds in your movie or TV program.</a:t>
            </a:r>
          </a:p>
        </p:txBody>
      </p:sp>
      <p:pic>
        <p:nvPicPr>
          <p:cNvPr id="1026" name="Picture 2" descr="TVDirect® Private TV Listening Headset &lt;br /&gt;Model TV-9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9168" y="4570182"/>
            <a:ext cx="2193955" cy="21939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076652"/>
      </p:ext>
    </p:extLst>
  </p:cSld>
  <p:clrMapOvr>
    <a:masterClrMapping/>
  </p:clrMapOvr>
  <p:transition spd="med"/>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4570" y="3026219"/>
            <a:ext cx="8229600" cy="792163"/>
          </a:xfrm>
        </p:spPr>
        <p:txBody>
          <a:bodyPr/>
          <a:lstStyle/>
          <a:p>
            <a:r>
              <a:rPr lang="en-US" dirty="0" smtClean="0">
                <a:solidFill>
                  <a:schemeClr val="tx1"/>
                </a:solidFill>
              </a:rPr>
              <a:t>Ergonomics</a:t>
            </a:r>
            <a:r>
              <a:rPr lang="en-US" dirty="0" smtClean="0"/>
              <a:t> </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281823403"/>
      </p:ext>
    </p:extLst>
  </p:cSld>
  <p:clrMapOvr>
    <a:masterClrMapping/>
  </p:clrMapOvr>
  <p:transition spd="med"/>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 name="Shape 440"/>
          <p:cNvSpPr>
            <a:spLocks noGrp="1"/>
          </p:cNvSpPr>
          <p:nvPr>
            <p:ph type="title"/>
          </p:nvPr>
        </p:nvSpPr>
        <p:spPr>
          <a:xfrm>
            <a:off x="683433" y="235266"/>
            <a:ext cx="8079583" cy="990601"/>
          </a:xfrm>
          <a:prstGeom prst="rect">
            <a:avLst/>
          </a:prstGeom>
        </p:spPr>
        <p:txBody>
          <a:bodyPr/>
          <a:lstStyle/>
          <a:p>
            <a:r>
              <a:t>Lumo Lift</a:t>
            </a:r>
          </a:p>
        </p:txBody>
      </p:sp>
      <p:sp>
        <p:nvSpPr>
          <p:cNvPr id="441" name="Shape 441"/>
          <p:cNvSpPr>
            <a:spLocks noGrp="1"/>
          </p:cNvSpPr>
          <p:nvPr>
            <p:ph type="body" sz="half" idx="1"/>
          </p:nvPr>
        </p:nvSpPr>
        <p:spPr>
          <a:xfrm>
            <a:off x="228600" y="1752599"/>
            <a:ext cx="8534400" cy="2094740"/>
          </a:xfrm>
          <a:prstGeom prst="rect">
            <a:avLst/>
          </a:prstGeom>
        </p:spPr>
        <p:txBody>
          <a:bodyPr/>
          <a:lstStyle/>
          <a:p>
            <a:pPr>
              <a:spcBef>
                <a:spcPts val="600"/>
              </a:spcBef>
              <a:defRPr sz="2800"/>
            </a:pPr>
            <a:r>
              <a:t>Lumo for back and head/shoulders</a:t>
            </a:r>
          </a:p>
          <a:p>
            <a:pPr>
              <a:spcBef>
                <a:spcPts val="600"/>
              </a:spcBef>
              <a:defRPr sz="2800"/>
            </a:pPr>
            <a:r>
              <a:t>Sends gentle vibration alert when posture needs to be corrected</a:t>
            </a:r>
          </a:p>
        </p:txBody>
      </p:sp>
      <p:pic>
        <p:nvPicPr>
          <p:cNvPr id="442" name="image21.jpg" descr="Lumo Lift after displayed on smart phone, Lumo wrist wear, and 2 images of a person sitting at a desk with bad posture and another with the same person sitting upright with correct posture."/>
          <p:cNvPicPr>
            <a:picLocks noChangeAspect="1"/>
          </p:cNvPicPr>
          <p:nvPr/>
        </p:nvPicPr>
        <p:blipFill>
          <a:blip r:embed="rId2">
            <a:extLst/>
          </a:blip>
          <a:stretch>
            <a:fillRect/>
          </a:stretch>
        </p:blipFill>
        <p:spPr>
          <a:xfrm>
            <a:off x="1600200" y="3886230"/>
            <a:ext cx="6057900" cy="2091053"/>
          </a:xfrm>
          <a:prstGeom prst="rect">
            <a:avLst/>
          </a:prstGeom>
          <a:ln w="12700">
            <a:miter lim="400000"/>
          </a:ln>
        </p:spPr>
      </p:pic>
      <p:pic>
        <p:nvPicPr>
          <p:cNvPr id="443" name="image22.png" descr="Washington Assistive Technology Access Program logo. A solid brown outline of Washington state with a magnifying glass over it highlighting the letters WATAP."/>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4588" y="6150891"/>
            <a:ext cx="988427" cy="703760"/>
          </a:xfrm>
          <a:prstGeom prst="rect">
            <a:avLst/>
          </a:prstGeom>
          <a:ln w="12700">
            <a:miter lim="400000"/>
          </a:ln>
        </p:spPr>
      </p:pic>
    </p:spTree>
  </p:cSld>
  <p:clrMapOvr>
    <a:masterClrMapping/>
  </p:clrMapOvr>
  <p:transition spd="slow"/>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UPRIGHT- Posture Trainer</a:t>
            </a:r>
            <a:endParaRPr lang="en-US" dirty="0"/>
          </a:p>
        </p:txBody>
      </p:sp>
      <p:sp>
        <p:nvSpPr>
          <p:cNvPr id="3" name="Text Placeholder 2"/>
          <p:cNvSpPr>
            <a:spLocks noGrp="1"/>
          </p:cNvSpPr>
          <p:nvPr>
            <p:ph type="body" idx="1"/>
          </p:nvPr>
        </p:nvSpPr>
        <p:spPr/>
        <p:txBody>
          <a:bodyPr/>
          <a:lstStyle/>
          <a:p>
            <a:r>
              <a:rPr lang="en-US" dirty="0" smtClean="0"/>
              <a:t>Short </a:t>
            </a:r>
            <a:r>
              <a:rPr lang="en-US" dirty="0"/>
              <a:t>term training, with long term results; by training with Upright only 15 - 60 minutes a day, you will have improved core strength &amp; muscle memory to maintain a lifelong habit of good posture.</a:t>
            </a:r>
          </a:p>
        </p:txBody>
      </p:sp>
      <p:pic>
        <p:nvPicPr>
          <p:cNvPr id="3074" name="Picture 2" descr="Back saving wearables reveal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95714" y="3863187"/>
            <a:ext cx="4504823" cy="25196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8196969"/>
      </p:ext>
    </p:extLst>
  </p:cSld>
  <p:clrMapOvr>
    <a:masterClrMapping/>
  </p:clrMapOvr>
  <p:transition spd="med"/>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Wearable Mounts</a:t>
            </a:r>
            <a:endParaRPr lang="en-US" dirty="0"/>
          </a:p>
        </p:txBody>
      </p:sp>
      <p:sp>
        <p:nvSpPr>
          <p:cNvPr id="9" name="Text Placeholder 8"/>
          <p:cNvSpPr>
            <a:spLocks noGrp="1"/>
          </p:cNvSpPr>
          <p:nvPr>
            <p:ph type="body" sz="quarter" idx="1"/>
          </p:nvPr>
        </p:nvSpPr>
        <p:spPr/>
        <p:txBody>
          <a:bodyPr/>
          <a:lstStyle/>
          <a:p>
            <a:endParaRPr lang="en-US"/>
          </a:p>
        </p:txBody>
      </p:sp>
    </p:spTree>
    <p:extLst>
      <p:ext uri="{BB962C8B-B14F-4D97-AF65-F5344CB8AC3E}">
        <p14:creationId xmlns:p14="http://schemas.microsoft.com/office/powerpoint/2010/main" val="4165890966"/>
      </p:ext>
    </p:extLst>
  </p:cSld>
  <p:clrMapOvr>
    <a:masterClrMapping/>
  </p:clrMapOvr>
  <p:transition spd="med"/>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e-Handle</a:t>
            </a:r>
            <a:endParaRPr lang="en-US" dirty="0"/>
          </a:p>
        </p:txBody>
      </p:sp>
      <p:sp>
        <p:nvSpPr>
          <p:cNvPr id="3" name="Text Placeholder 2"/>
          <p:cNvSpPr>
            <a:spLocks noGrp="1"/>
          </p:cNvSpPr>
          <p:nvPr>
            <p:ph type="body" idx="1"/>
          </p:nvPr>
        </p:nvSpPr>
        <p:spPr>
          <a:xfrm>
            <a:off x="519928" y="1594591"/>
            <a:ext cx="8229600" cy="4525963"/>
          </a:xfrm>
        </p:spPr>
        <p:txBody>
          <a:bodyPr/>
          <a:lstStyle/>
          <a:p>
            <a:r>
              <a:rPr lang="en-US" dirty="0"/>
              <a:t>* Handle/grip for e-readers, tablets and iPad Minis</a:t>
            </a:r>
            <a:endParaRPr lang="en-US" dirty="0" smtClean="0"/>
          </a:p>
          <a:p>
            <a:r>
              <a:rPr lang="en-US" dirty="0" smtClean="0"/>
              <a:t>Safe </a:t>
            </a:r>
            <a:r>
              <a:rPr lang="en-US" dirty="0"/>
              <a:t>way to hold devices with better grip, control and </a:t>
            </a:r>
            <a:r>
              <a:rPr lang="en-US" dirty="0" smtClean="0"/>
              <a:t>functionality</a:t>
            </a:r>
          </a:p>
          <a:p>
            <a:r>
              <a:rPr lang="en-US" dirty="0" smtClean="0"/>
              <a:t>Rotates </a:t>
            </a:r>
            <a:r>
              <a:rPr lang="en-US" dirty="0"/>
              <a:t>360 </a:t>
            </a:r>
            <a:r>
              <a:rPr lang="en-US" dirty="0" smtClean="0"/>
              <a:t>Degrees; Easy </a:t>
            </a:r>
            <a:r>
              <a:rPr lang="en-US" dirty="0"/>
              <a:t>to use; Adjustable; Detachable</a:t>
            </a:r>
          </a:p>
        </p:txBody>
      </p:sp>
      <p:pic>
        <p:nvPicPr>
          <p:cNvPr id="1030" name="Picture 6" descr="item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72432" y="4346751"/>
            <a:ext cx="1860980" cy="209811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tem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4997" y="4771244"/>
            <a:ext cx="2831319" cy="2227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8855927"/>
      </p:ext>
    </p:extLst>
  </p:cSld>
  <p:clrMapOvr>
    <a:masterClrMapping/>
  </p:clrMapOvr>
  <p:transition spd="med"/>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CellHandle</a:t>
            </a:r>
            <a:r>
              <a:rPr lang="en-US" dirty="0" smtClean="0"/>
              <a:t> </a:t>
            </a:r>
            <a:endParaRPr lang="en-US" dirty="0"/>
          </a:p>
        </p:txBody>
      </p:sp>
      <p:sp>
        <p:nvSpPr>
          <p:cNvPr id="3" name="Text Placeholder 2"/>
          <p:cNvSpPr>
            <a:spLocks noGrp="1"/>
          </p:cNvSpPr>
          <p:nvPr>
            <p:ph type="body" idx="1"/>
          </p:nvPr>
        </p:nvSpPr>
        <p:spPr/>
        <p:txBody>
          <a:bodyPr/>
          <a:lstStyle/>
          <a:p>
            <a:r>
              <a:rPr lang="en-US" dirty="0"/>
              <a:t>Wearable tech for all phones and cases </a:t>
            </a:r>
            <a:endParaRPr lang="en-US" dirty="0" smtClean="0"/>
          </a:p>
          <a:p>
            <a:r>
              <a:rPr lang="en-US" dirty="0"/>
              <a:t>G</a:t>
            </a:r>
            <a:r>
              <a:rPr lang="en-US" dirty="0" smtClean="0"/>
              <a:t>reat </a:t>
            </a:r>
            <a:r>
              <a:rPr lang="en-US" dirty="0"/>
              <a:t>for larger </a:t>
            </a:r>
            <a:r>
              <a:rPr lang="en-US" dirty="0" smtClean="0"/>
              <a:t>phones</a:t>
            </a:r>
          </a:p>
          <a:p>
            <a:r>
              <a:rPr lang="en-US" dirty="0" smtClean="0"/>
              <a:t>Safe </a:t>
            </a:r>
            <a:r>
              <a:rPr lang="en-US" dirty="0"/>
              <a:t>way to hold and use phones </a:t>
            </a:r>
          </a:p>
          <a:p>
            <a:r>
              <a:rPr lang="en-US" dirty="0" smtClean="0"/>
              <a:t>Solves </a:t>
            </a:r>
            <a:r>
              <a:rPr lang="en-US" dirty="0"/>
              <a:t>dexterity issues Rotates; adjustable; detachable</a:t>
            </a:r>
          </a:p>
        </p:txBody>
      </p:sp>
      <p:pic>
        <p:nvPicPr>
          <p:cNvPr id="2050" name="Picture 2" descr="item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99953" y="3869718"/>
            <a:ext cx="2519730" cy="2715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2478869"/>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 name="Shape 371"/>
          <p:cNvSpPr>
            <a:spLocks noGrp="1"/>
          </p:cNvSpPr>
          <p:nvPr>
            <p:ph type="title"/>
          </p:nvPr>
        </p:nvSpPr>
        <p:spPr>
          <a:xfrm>
            <a:off x="457200" y="274668"/>
            <a:ext cx="8229600" cy="792163"/>
          </a:xfrm>
          <a:prstGeom prst="rect">
            <a:avLst/>
          </a:prstGeom>
        </p:spPr>
        <p:txBody>
          <a:bodyPr/>
          <a:lstStyle/>
          <a:p>
            <a:r>
              <a:t>Visit us online!</a:t>
            </a:r>
          </a:p>
        </p:txBody>
      </p:sp>
      <p:pic>
        <p:nvPicPr>
          <p:cNvPr id="2" name="Picture 1" descr="Tools for Life website http://www.gatfl.gatech.edu/"/>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19201" y="1066800"/>
            <a:ext cx="6395516" cy="5715001"/>
          </a:xfrm>
          <a:prstGeom prst="rect">
            <a:avLst/>
          </a:prstGeom>
        </p:spPr>
      </p:pic>
    </p:spTree>
  </p:cSld>
  <p:clrMapOvr>
    <a:masterClrMapping/>
  </p:clrMapOvr>
  <p:transition spd="slow"/>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800" dirty="0" smtClean="0"/>
              <a:t>Modular hose -</a:t>
            </a:r>
            <a:r>
              <a:rPr lang="en-US" sz="3800" dirty="0" err="1" smtClean="0"/>
              <a:t>tabX</a:t>
            </a:r>
            <a:r>
              <a:rPr lang="en-US" sz="3800" dirty="0" smtClean="0"/>
              <a:t> </a:t>
            </a:r>
            <a:r>
              <a:rPr lang="en-US" sz="3800" dirty="0"/>
              <a:t>Tablet Holder and Plate</a:t>
            </a:r>
            <a:r>
              <a:rPr lang="en-US" dirty="0"/>
              <a:t> </a:t>
            </a:r>
          </a:p>
        </p:txBody>
      </p:sp>
      <p:sp>
        <p:nvSpPr>
          <p:cNvPr id="3" name="Text Placeholder 2"/>
          <p:cNvSpPr>
            <a:spLocks noGrp="1"/>
          </p:cNvSpPr>
          <p:nvPr>
            <p:ph type="body" idx="1"/>
          </p:nvPr>
        </p:nvSpPr>
        <p:spPr/>
        <p:txBody>
          <a:bodyPr/>
          <a:lstStyle/>
          <a:p>
            <a:r>
              <a:rPr lang="en-US" dirty="0"/>
              <a:t>This solution is great for situations when there is no surface to attach to hold up your </a:t>
            </a:r>
            <a:r>
              <a:rPr lang="en-US" dirty="0" smtClean="0"/>
              <a:t>tablet.</a:t>
            </a:r>
          </a:p>
          <a:p>
            <a:r>
              <a:rPr lang="en-US" dirty="0" smtClean="0"/>
              <a:t>Whether </a:t>
            </a:r>
            <a:r>
              <a:rPr lang="en-US" dirty="0"/>
              <a:t>lying on the sofa or sitting in a chair/wheelchair, the adjustable straps help hold it in place for hands free </a:t>
            </a:r>
            <a:r>
              <a:rPr lang="en-US" dirty="0" smtClean="0"/>
              <a:t>operation.]</a:t>
            </a:r>
          </a:p>
          <a:p>
            <a:r>
              <a:rPr lang="en-US" dirty="0" smtClean="0"/>
              <a:t>Attach </a:t>
            </a:r>
            <a:r>
              <a:rPr lang="en-US" dirty="0"/>
              <a:t>this tablet holder to your leg </a:t>
            </a:r>
          </a:p>
        </p:txBody>
      </p:sp>
      <p:pic>
        <p:nvPicPr>
          <p:cNvPr id="1026" name="Picture 2" descr="picture of ipad on modular hose on a persons leg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9386" y="4771158"/>
            <a:ext cx="2077175" cy="21034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2677696"/>
      </p:ext>
    </p:extLst>
  </p:cSld>
  <p:clrMapOvr>
    <a:masterClrMapping/>
  </p:clrMapOvr>
  <p:transition spd="med"/>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4570" y="3030394"/>
            <a:ext cx="8229600" cy="792163"/>
          </a:xfrm>
        </p:spPr>
        <p:txBody>
          <a:bodyPr/>
          <a:lstStyle/>
          <a:p>
            <a:r>
              <a:rPr lang="en-US" dirty="0" smtClean="0">
                <a:solidFill>
                  <a:schemeClr val="tx1"/>
                </a:solidFill>
              </a:rPr>
              <a:t>Wearable GPS</a:t>
            </a:r>
            <a:endParaRPr lang="en-US" dirty="0">
              <a:solidFill>
                <a:schemeClr val="tx1"/>
              </a:solidFill>
            </a:endParaRPr>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86685873"/>
      </p:ext>
    </p:extLst>
  </p:cSld>
  <p:clrMapOvr>
    <a:masterClrMapping/>
  </p:clrMapOvr>
  <p:transition spd="med"/>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 name="Shape 445"/>
          <p:cNvSpPr>
            <a:spLocks noGrp="1"/>
          </p:cNvSpPr>
          <p:nvPr>
            <p:ph type="title"/>
          </p:nvPr>
        </p:nvSpPr>
        <p:spPr>
          <a:xfrm>
            <a:off x="457200" y="274668"/>
            <a:ext cx="8229600" cy="944563"/>
          </a:xfrm>
          <a:prstGeom prst="rect">
            <a:avLst/>
          </a:prstGeom>
        </p:spPr>
        <p:txBody>
          <a:bodyPr/>
          <a:lstStyle/>
          <a:p>
            <a:r>
              <a:t>GPS Tracking Devices</a:t>
            </a:r>
          </a:p>
        </p:txBody>
      </p:sp>
      <p:pic>
        <p:nvPicPr>
          <p:cNvPr id="446" name="image23.png" descr="http://www.aplaceformom.com/blog/4-29-15-dementia-and-elderly-gps-tracking-devices/"/>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81400" y="1676400"/>
            <a:ext cx="4191000" cy="4523624"/>
          </a:xfrm>
          <a:prstGeom prst="rect">
            <a:avLst/>
          </a:prstGeom>
          <a:ln w="12700">
            <a:miter lim="400000"/>
          </a:ln>
        </p:spPr>
      </p:pic>
      <p:sp>
        <p:nvSpPr>
          <p:cNvPr id="447" name="Shape 447"/>
          <p:cNvSpPr>
            <a:spLocks noGrp="1"/>
          </p:cNvSpPr>
          <p:nvPr>
            <p:ph type="body" sz="half" idx="1"/>
          </p:nvPr>
        </p:nvSpPr>
        <p:spPr>
          <a:xfrm>
            <a:off x="457200" y="1600206"/>
            <a:ext cx="4038600" cy="4525963"/>
          </a:xfrm>
          <a:prstGeom prst="rect">
            <a:avLst/>
          </a:prstGeom>
        </p:spPr>
        <p:txBody>
          <a:bodyPr/>
          <a:lstStyle/>
          <a:p>
            <a:r>
              <a:rPr dirty="0"/>
              <a:t>Find </a:t>
            </a:r>
            <a:r>
              <a:rPr lang="en-US" dirty="0" smtClean="0"/>
              <a:t>M</a:t>
            </a:r>
            <a:r>
              <a:rPr dirty="0" smtClean="0"/>
              <a:t>y </a:t>
            </a:r>
            <a:r>
              <a:rPr dirty="0"/>
              <a:t>iPhone</a:t>
            </a:r>
          </a:p>
          <a:p>
            <a:r>
              <a:rPr dirty="0"/>
              <a:t>Find My Friends</a:t>
            </a:r>
          </a:p>
        </p:txBody>
      </p:sp>
    </p:spTree>
  </p:cSld>
  <p:clrMapOvr>
    <a:masterClrMapping/>
  </p:clrMapOvr>
  <p:transition spd="slow"/>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Smart Tattoos</a:t>
            </a:r>
            <a:endParaRPr lang="en-US" dirty="0"/>
          </a:p>
        </p:txBody>
      </p:sp>
      <p:sp>
        <p:nvSpPr>
          <p:cNvPr id="8" name="Text Placeholder 7"/>
          <p:cNvSpPr>
            <a:spLocks noGrp="1"/>
          </p:cNvSpPr>
          <p:nvPr>
            <p:ph type="body" sz="quarter" idx="1"/>
          </p:nvPr>
        </p:nvSpPr>
        <p:spPr/>
        <p:txBody>
          <a:bodyPr/>
          <a:lstStyle/>
          <a:p>
            <a:endParaRPr lang="en-US"/>
          </a:p>
        </p:txBody>
      </p:sp>
      <p:sp>
        <p:nvSpPr>
          <p:cNvPr id="9" name="Text Placeholder 8"/>
          <p:cNvSpPr>
            <a:spLocks noGrp="1"/>
          </p:cNvSpPr>
          <p:nvPr>
            <p:ph type="body" sz="quarter" idx="13"/>
          </p:nvPr>
        </p:nvSpPr>
        <p:spPr/>
        <p:txBody>
          <a:bodyPr/>
          <a:lstStyle/>
          <a:p>
            <a:endParaRPr lang="en-US"/>
          </a:p>
        </p:txBody>
      </p:sp>
      <p:pic>
        <p:nvPicPr>
          <p:cNvPr id="4" name="Picture 3" descr="http://money.cnn.com/2016/08/15/technology/mit-tattoo/"/>
          <p:cNvPicPr>
            <a:picLocks noChangeAspect="1"/>
          </p:cNvPicPr>
          <p:nvPr/>
        </p:nvPicPr>
        <p:blipFill>
          <a:blip r:embed="rId2"/>
          <a:stretch>
            <a:fillRect/>
          </a:stretch>
        </p:blipFill>
        <p:spPr>
          <a:xfrm>
            <a:off x="425676" y="1667821"/>
            <a:ext cx="8423928" cy="4830083"/>
          </a:xfrm>
          <a:prstGeom prst="rect">
            <a:avLst/>
          </a:prstGeom>
        </p:spPr>
      </p:pic>
    </p:spTree>
    <p:extLst>
      <p:ext uri="{BB962C8B-B14F-4D97-AF65-F5344CB8AC3E}">
        <p14:creationId xmlns:p14="http://schemas.microsoft.com/office/powerpoint/2010/main" val="1142836279"/>
      </p:ext>
    </p:extLst>
  </p:cSld>
  <p:clrMapOvr>
    <a:masterClrMapping/>
  </p:clrMapOvr>
  <p:transition spd="med"/>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Text Placeholder 2"/>
          <p:cNvSpPr>
            <a:spLocks noGrp="1"/>
          </p:cNvSpPr>
          <p:nvPr>
            <p:ph type="body" idx="1"/>
          </p:nvPr>
        </p:nvSpPr>
        <p:spPr/>
        <p:txBody>
          <a:bodyPr>
            <a:normAutofit fontScale="70000" lnSpcReduction="20000"/>
          </a:bodyPr>
          <a:lstStyle/>
          <a:p>
            <a:r>
              <a:rPr lang="en-US" sz="2400" dirty="0">
                <a:hlinkClick r:id="rId2"/>
              </a:rPr>
              <a:t>https://www.statista.com/topics/1556/wearable-technology</a:t>
            </a:r>
            <a:r>
              <a:rPr lang="en-US" sz="2400" dirty="0" smtClean="0">
                <a:hlinkClick r:id="rId2"/>
              </a:rPr>
              <a:t>/</a:t>
            </a:r>
            <a:endParaRPr lang="en-US" sz="2400" dirty="0"/>
          </a:p>
          <a:p>
            <a:r>
              <a:rPr lang="en-US" sz="2400" dirty="0">
                <a:hlinkClick r:id="rId3"/>
              </a:rPr>
              <a:t>http://www.forbes.com/sites/paullamkin/2016/02/17/wearable-tech-market-to-be-worth-34-billion-by-2020/#</a:t>
            </a:r>
            <a:r>
              <a:rPr lang="en-US" sz="2400" dirty="0" smtClean="0">
                <a:hlinkClick r:id="rId3"/>
              </a:rPr>
              <a:t>18d3ae9f3fe3</a:t>
            </a:r>
            <a:endParaRPr lang="en-US" sz="2400" dirty="0" smtClean="0"/>
          </a:p>
          <a:p>
            <a:r>
              <a:rPr lang="en-US" sz="2400" dirty="0">
                <a:hlinkClick r:id="rId4"/>
              </a:rPr>
              <a:t>http://</a:t>
            </a:r>
            <a:r>
              <a:rPr lang="en-US" sz="2400" dirty="0" smtClean="0">
                <a:hlinkClick r:id="rId4"/>
              </a:rPr>
              <a:t>dl.acm.org/citation.cfm?id=1358913</a:t>
            </a:r>
            <a:endParaRPr lang="en-US" sz="2400" dirty="0" smtClean="0"/>
          </a:p>
          <a:p>
            <a:r>
              <a:rPr lang="en-US" sz="2400" dirty="0">
                <a:hlinkClick r:id="rId5"/>
              </a:rPr>
              <a:t>https://</a:t>
            </a:r>
            <a:r>
              <a:rPr lang="en-US" sz="2400" dirty="0" smtClean="0">
                <a:hlinkClick r:id="rId5"/>
              </a:rPr>
              <a:t>static1.squarespace.com/static/516c369de4b00b44ca2bcdce/t/527fee38e4b0217581602d6e/1384115768724/wearable-computing-the-next-big-thing-in-tech.pdf</a:t>
            </a:r>
            <a:endParaRPr lang="en-US" sz="2400" dirty="0" smtClean="0"/>
          </a:p>
          <a:p>
            <a:r>
              <a:rPr lang="en-US" sz="2400" dirty="0">
                <a:hlinkClick r:id="rId6"/>
              </a:rPr>
              <a:t>http://</a:t>
            </a:r>
            <a:r>
              <a:rPr lang="en-US" sz="2400" dirty="0" smtClean="0">
                <a:hlinkClick r:id="rId6"/>
              </a:rPr>
              <a:t>www.scientific.net/AST.85.11.pdf</a:t>
            </a:r>
            <a:endParaRPr lang="en-US" sz="2400" dirty="0" smtClean="0"/>
          </a:p>
          <a:p>
            <a:r>
              <a:rPr lang="en-US" sz="2400" dirty="0">
                <a:hlinkClick r:id="rId7"/>
              </a:rPr>
              <a:t>http://thirdwavefashion.com/2016/06/wearable-tech-for-the-disabled</a:t>
            </a:r>
            <a:r>
              <a:rPr lang="en-US" sz="2400" dirty="0" smtClean="0">
                <a:hlinkClick r:id="rId7"/>
              </a:rPr>
              <a:t>/</a:t>
            </a:r>
            <a:endParaRPr lang="en-US" sz="2400" dirty="0" smtClean="0"/>
          </a:p>
          <a:p>
            <a:r>
              <a:rPr lang="en-US" sz="2400" dirty="0">
                <a:hlinkClick r:id="rId8"/>
              </a:rPr>
              <a:t>http://www.choosemuse.com</a:t>
            </a:r>
            <a:r>
              <a:rPr lang="en-US" sz="2400" dirty="0" smtClean="0">
                <a:hlinkClick r:id="rId8"/>
              </a:rPr>
              <a:t>/\</a:t>
            </a:r>
            <a:endParaRPr lang="en-US" sz="2400" dirty="0" smtClean="0"/>
          </a:p>
          <a:p>
            <a:r>
              <a:rPr lang="en-US" sz="2400" dirty="0">
                <a:hlinkClick r:id="rId9"/>
              </a:rPr>
              <a:t>http://www.uprightpose.com</a:t>
            </a:r>
            <a:r>
              <a:rPr lang="en-US" sz="2400" dirty="0" smtClean="0">
                <a:hlinkClick r:id="rId9"/>
              </a:rPr>
              <a:t>/</a:t>
            </a:r>
            <a:endParaRPr lang="en-US" sz="2400" dirty="0" smtClean="0"/>
          </a:p>
          <a:p>
            <a:r>
              <a:rPr lang="en-US" sz="2400" dirty="0">
                <a:hlinkClick r:id="rId10"/>
              </a:rPr>
              <a:t>http://www.scottpaultech.com</a:t>
            </a:r>
            <a:r>
              <a:rPr lang="en-US" sz="2400" dirty="0" smtClean="0">
                <a:hlinkClick r:id="rId10"/>
              </a:rPr>
              <a:t>/</a:t>
            </a:r>
            <a:endParaRPr lang="en-US" sz="2400" dirty="0" smtClean="0"/>
          </a:p>
          <a:p>
            <a:r>
              <a:rPr lang="en-US" sz="2400" dirty="0">
                <a:hlinkClick r:id="rId11"/>
              </a:rPr>
              <a:t>http://</a:t>
            </a:r>
            <a:r>
              <a:rPr lang="en-US" sz="2400" dirty="0" smtClean="0">
                <a:hlinkClick r:id="rId11"/>
              </a:rPr>
              <a:t>www.modularhose.com/Assistive-Technology/mh-Tablet-and-Device-Solutions/130701</a:t>
            </a:r>
            <a:endParaRPr lang="en-US" sz="2400" dirty="0" smtClean="0"/>
          </a:p>
          <a:p>
            <a:r>
              <a:rPr lang="en-US" sz="2400" dirty="0">
                <a:hlinkClick r:id="rId12"/>
              </a:rPr>
              <a:t>http://</a:t>
            </a:r>
            <a:r>
              <a:rPr lang="en-US" sz="2400" dirty="0" smtClean="0">
                <a:hlinkClick r:id="rId12"/>
              </a:rPr>
              <a:t>www.dudeiwantthat.com/style/jewelry/fidget-rings.asp</a:t>
            </a:r>
            <a:endParaRPr lang="en-US" sz="2400" dirty="0" smtClean="0"/>
          </a:p>
          <a:p>
            <a:r>
              <a:rPr lang="en-US" sz="2400" dirty="0">
                <a:hlinkClick r:id="rId13"/>
              </a:rPr>
              <a:t>http://</a:t>
            </a:r>
            <a:r>
              <a:rPr lang="en-US" sz="2400" dirty="0" smtClean="0">
                <a:hlinkClick r:id="rId13"/>
              </a:rPr>
              <a:t>www.sereneinnovations.com/tvdirect-private-tv-listening-headset</a:t>
            </a:r>
            <a:endParaRPr lang="en-US" sz="2400" dirty="0" smtClean="0"/>
          </a:p>
          <a:p>
            <a:endParaRPr lang="en-US" sz="2400" dirty="0" smtClean="0"/>
          </a:p>
          <a:p>
            <a:endParaRPr lang="en-US" sz="2400" dirty="0" smtClean="0"/>
          </a:p>
          <a:p>
            <a:endParaRPr lang="en-US" sz="2400" dirty="0" smtClean="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400186564"/>
      </p:ext>
    </p:extLst>
  </p:cSld>
  <p:clrMapOvr>
    <a:masterClrMapping/>
  </p:clrMapOvr>
  <p:transition spd="med"/>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Title 1"/>
          <p:cNvSpPr>
            <a:spLocks noGrp="1"/>
          </p:cNvSpPr>
          <p:nvPr>
            <p:ph type="title" idx="4294967295"/>
          </p:nvPr>
        </p:nvSpPr>
        <p:spPr>
          <a:xfrm>
            <a:off x="152400" y="5410200"/>
            <a:ext cx="8991600" cy="1143000"/>
          </a:xfrm>
          <a:prstGeom prst="rect">
            <a:avLst/>
          </a:prstGeom>
        </p:spPr>
        <p:txBody>
          <a:bodyPr/>
          <a:lstStyle/>
          <a:p>
            <a:r>
              <a:rPr lang="en-US" sz="2800" b="1" dirty="0">
                <a:latin typeface="Arial" pitchFamily="34" charset="0"/>
                <a:cs typeface="Arial" pitchFamily="34" charset="0"/>
              </a:rPr>
              <a:t>My Question to You: </a:t>
            </a:r>
            <a:br>
              <a:rPr lang="en-US" sz="2800" b="1" dirty="0">
                <a:latin typeface="Arial" pitchFamily="34" charset="0"/>
                <a:cs typeface="Arial" pitchFamily="34" charset="0"/>
              </a:rPr>
            </a:br>
            <a:r>
              <a:rPr lang="en-US" sz="2800" b="1" dirty="0">
                <a:latin typeface="Arial" pitchFamily="34" charset="0"/>
                <a:cs typeface="Arial" pitchFamily="34" charset="0"/>
              </a:rPr>
              <a:t>What have You Learned today?</a:t>
            </a:r>
          </a:p>
        </p:txBody>
      </p:sp>
      <p:pic>
        <p:nvPicPr>
          <p:cNvPr id="126979" name="Picture 2" descr="Question"/>
          <p:cNvPicPr>
            <a:picLocks noGrp="1" noChangeAspect="1" noChangeArrowheads="1"/>
          </p:cNvPicPr>
          <p:nvPr>
            <p:ph idx="4294967295"/>
          </p:nvPr>
        </p:nvPicPr>
        <p:blipFill>
          <a:blip r:embed="rId3">
            <a:extLst>
              <a:ext uri="{28A0092B-C50C-407E-A947-70E740481C1C}">
                <a14:useLocalDpi xmlns:a14="http://schemas.microsoft.com/office/drawing/2010/main"/>
              </a:ext>
            </a:extLst>
          </a:blip>
          <a:srcRect/>
          <a:stretch>
            <a:fillRect/>
          </a:stretch>
        </p:blipFill>
        <p:spPr>
          <a:xfrm>
            <a:off x="2079653" y="1126647"/>
            <a:ext cx="4572000" cy="4572000"/>
          </a:xfrm>
          <a:prstGeom prst="rect">
            <a:avLst/>
          </a:prstGeom>
        </p:spPr>
      </p:pic>
      <p:pic>
        <p:nvPicPr>
          <p:cNvPr id="5" name="Picture 2" descr="TFL Logo"/>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7992572" y="5787303"/>
            <a:ext cx="1011727" cy="104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4201791"/>
      </p:ext>
    </p:extLst>
  </p:cSld>
  <p:clrMapOvr>
    <a:masterClrMapping/>
  </p:clrMapOvr>
  <p:transition spd="med"/>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17313"/>
            <a:ext cx="7772400" cy="1470025"/>
          </a:xfrm>
        </p:spPr>
        <p:txBody>
          <a:bodyPr/>
          <a:lstStyle/>
          <a:p>
            <a:r>
              <a:rPr lang="en-US" dirty="0" smtClean="0"/>
              <a:t>GATE Evaluation Link</a:t>
            </a:r>
            <a:endParaRPr lang="en-US" dirty="0"/>
          </a:p>
        </p:txBody>
      </p:sp>
      <p:sp>
        <p:nvSpPr>
          <p:cNvPr id="3" name="Subtitle 2"/>
          <p:cNvSpPr>
            <a:spLocks noGrp="1"/>
          </p:cNvSpPr>
          <p:nvPr>
            <p:ph type="subTitle" idx="1"/>
          </p:nvPr>
        </p:nvSpPr>
        <p:spPr>
          <a:xfrm>
            <a:off x="1388307" y="1381382"/>
            <a:ext cx="6400800" cy="588514"/>
          </a:xfrm>
        </p:spPr>
        <p:txBody>
          <a:bodyPr/>
          <a:lstStyle/>
          <a:p>
            <a:r>
              <a:rPr lang="en-US" dirty="0" smtClean="0">
                <a:hlinkClick r:id="rId2"/>
              </a:rPr>
              <a:t>http://tinyurl.com/GATEConference</a:t>
            </a:r>
            <a:r>
              <a:rPr lang="en-US" dirty="0" smtClean="0"/>
              <a:t> </a:t>
            </a:r>
            <a:endParaRPr lang="en-US" dirty="0"/>
          </a:p>
        </p:txBody>
      </p:sp>
      <p:pic>
        <p:nvPicPr>
          <p:cNvPr id="4" name="Picture 3" descr="image of QR code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9207" y="2159000"/>
            <a:ext cx="4699000" cy="4699000"/>
          </a:xfrm>
          <a:prstGeom prst="rect">
            <a:avLst/>
          </a:prstGeom>
        </p:spPr>
      </p:pic>
      <p:pic>
        <p:nvPicPr>
          <p:cNvPr id="6" name="Picture 5" descr="https://lh6.googleusercontent.com/Cc7WtlROCWGBGCsPqWsodAH7f2yi3TBvE-5Gk_LS4meLHJ7ai_AA1BffD2hxdsdvDkvLu_al7eYgMGdF8D8Px5E1zEjT9iU40GiF2-U9KhTYFkiCmFqBlYFARK1skC08DA"/>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27926" y="435930"/>
            <a:ext cx="1686306" cy="1145666"/>
          </a:xfrm>
          <a:prstGeom prst="rect">
            <a:avLst/>
          </a:prstGeom>
          <a:noFill/>
          <a:ln>
            <a:noFill/>
          </a:ln>
        </p:spPr>
      </p:pic>
      <p:pic>
        <p:nvPicPr>
          <p:cNvPr id="7" name="Picture 6" descr="https://lh6.googleusercontent.com/Cc7WtlROCWGBGCsPqWsodAH7f2yi3TBvE-5Gk_LS4meLHJ7ai_AA1BffD2hxdsdvDkvLu_al7eYgMGdF8D8Px5E1zEjT9iU40GiF2-U9KhTYFkiCmFqBlYFARK1skC08DA"/>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4822" y="427102"/>
            <a:ext cx="1686306" cy="1145666"/>
          </a:xfrm>
          <a:prstGeom prst="rect">
            <a:avLst/>
          </a:prstGeom>
          <a:noFill/>
          <a:ln>
            <a:noFill/>
          </a:ln>
        </p:spPr>
      </p:pic>
      <p:sp>
        <p:nvSpPr>
          <p:cNvPr id="8" name="Rectangle 7"/>
          <p:cNvSpPr/>
          <p:nvPr/>
        </p:nvSpPr>
        <p:spPr>
          <a:xfrm>
            <a:off x="13352" y="2051501"/>
            <a:ext cx="9150710" cy="384721"/>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900" b="1" i="0" u="none" strike="noStrike" kern="1200" cap="none" spc="0" normalizeH="0" baseline="0" noProof="0" dirty="0" smtClean="0">
                <a:ln>
                  <a:noFill/>
                </a:ln>
                <a:solidFill>
                  <a:prstClr val="black"/>
                </a:solidFill>
                <a:effectLst/>
                <a:uLnTx/>
                <a:uFillTx/>
                <a:latin typeface="Calibri"/>
                <a:ea typeface="+mn-ea"/>
                <a:cs typeface="+mn-cs"/>
              </a:rPr>
              <a:t>Your certificate of attendance will be emailed to you upon completion of this evaluation!</a:t>
            </a:r>
            <a:endParaRPr kumimoji="0" lang="en-US" sz="1900" b="1"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6041109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TFL Team</a:t>
            </a:r>
            <a:endParaRPr lang="en-US" dirty="0"/>
          </a:p>
        </p:txBody>
      </p:sp>
      <p:pic>
        <p:nvPicPr>
          <p:cNvPr id="4" name="Picture 3" descr="Cartoon illustrations of the TFL team arranged in a circle with the words &quot;thank you&quot; in the middle"/>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19075" y="95378"/>
            <a:ext cx="8734425" cy="6616626"/>
          </a:xfrm>
          <a:prstGeom prst="rect">
            <a:avLst/>
          </a:prstGeom>
        </p:spPr>
      </p:pic>
    </p:spTree>
    <p:extLst>
      <p:ext uri="{BB962C8B-B14F-4D97-AF65-F5344CB8AC3E}">
        <p14:creationId xmlns:p14="http://schemas.microsoft.com/office/powerpoint/2010/main" val="3793616183"/>
      </p:ext>
    </p:extLst>
  </p:cSld>
  <p:clrMapOvr>
    <a:masterClrMapping/>
  </p:clrMapOvr>
  <p:transition spd="med"/>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 name="Shape 357"/>
          <p:cNvSpPr>
            <a:spLocks noGrp="1"/>
          </p:cNvSpPr>
          <p:nvPr>
            <p:ph type="title"/>
          </p:nvPr>
        </p:nvSpPr>
        <p:spPr>
          <a:prstGeom prst="rect">
            <a:avLst/>
          </a:prstGeom>
        </p:spPr>
        <p:txBody>
          <a:bodyPr tIns="32146" bIns="32146"/>
          <a:lstStyle/>
          <a:p>
            <a:pPr algn="ctr"/>
            <a:r>
              <a:rPr sz="4400" dirty="0">
                <a:latin typeface="+mn-lt"/>
              </a:rPr>
              <a:t>The Tools for Life Team </a:t>
            </a:r>
          </a:p>
        </p:txBody>
      </p:sp>
      <p:sp>
        <p:nvSpPr>
          <p:cNvPr id="358" name="Shape 358"/>
          <p:cNvSpPr>
            <a:spLocks noGrp="1"/>
          </p:cNvSpPr>
          <p:nvPr>
            <p:ph type="body" idx="1"/>
          </p:nvPr>
        </p:nvSpPr>
        <p:spPr>
          <a:xfrm>
            <a:off x="1113794" y="1494799"/>
            <a:ext cx="3276600" cy="4525963"/>
          </a:xfrm>
          <a:prstGeom prst="rect">
            <a:avLst/>
          </a:prstGeom>
        </p:spPr>
        <p:txBody>
          <a:bodyPr tIns="32146" bIns="32146">
            <a:noAutofit/>
          </a:bodyPr>
          <a:lstStyle/>
          <a:p>
            <a:pPr marL="342888" indent="-342888">
              <a:spcBef>
                <a:spcPts val="0"/>
              </a:spcBef>
              <a:buSzTx/>
              <a:buNone/>
              <a:defRPr sz="2200" b="1">
                <a:solidFill>
                  <a:srgbClr val="0070C0"/>
                </a:solidFill>
              </a:defRPr>
            </a:pPr>
            <a:r>
              <a:rPr sz="1600" dirty="0"/>
              <a:t>Carolyn Phillips</a:t>
            </a:r>
          </a:p>
          <a:p>
            <a:pPr marL="342888" indent="-342888">
              <a:spcBef>
                <a:spcPts val="0"/>
              </a:spcBef>
              <a:buSzTx/>
              <a:buNone/>
              <a:defRPr sz="2200"/>
            </a:pPr>
            <a:r>
              <a:rPr sz="1600" dirty="0"/>
              <a:t>Director, Tools for Life</a:t>
            </a:r>
          </a:p>
          <a:p>
            <a:pPr marL="342888" indent="-342888">
              <a:spcBef>
                <a:spcPts val="0"/>
              </a:spcBef>
              <a:buSzTx/>
              <a:buNone/>
              <a:defRPr sz="2200" u="sng"/>
            </a:pPr>
            <a:r>
              <a:rPr sz="1600" dirty="0">
                <a:solidFill>
                  <a:srgbClr val="0000FF"/>
                </a:solidFill>
                <a:uFill>
                  <a:solidFill>
                    <a:srgbClr val="0000FF"/>
                  </a:solidFill>
                </a:uFill>
                <a:hlinkClick r:id="rId3"/>
              </a:rPr>
              <a:t>Carolyn.Phillips@gatfl.gatech.edu</a:t>
            </a:r>
            <a:r>
              <a:rPr sz="1600" dirty="0"/>
              <a:t> </a:t>
            </a:r>
          </a:p>
          <a:p>
            <a:pPr marL="342888" indent="-342888">
              <a:spcBef>
                <a:spcPts val="0"/>
              </a:spcBef>
              <a:buSzTx/>
              <a:buNone/>
              <a:defRPr sz="2200" b="1"/>
            </a:pPr>
            <a:endParaRPr sz="1600" dirty="0"/>
          </a:p>
          <a:p>
            <a:pPr marL="342888" indent="-342888">
              <a:spcBef>
                <a:spcPts val="0"/>
              </a:spcBef>
              <a:buSzTx/>
              <a:buNone/>
              <a:defRPr sz="2200" b="1">
                <a:solidFill>
                  <a:srgbClr val="0070C0"/>
                </a:solidFill>
              </a:defRPr>
            </a:pPr>
            <a:r>
              <a:rPr lang="en-US" sz="1600" dirty="0" smtClean="0"/>
              <a:t>Sarah Endicott </a:t>
            </a:r>
          </a:p>
          <a:p>
            <a:pPr marL="342888" indent="-342888">
              <a:spcBef>
                <a:spcPts val="0"/>
              </a:spcBef>
              <a:buSzTx/>
              <a:buNone/>
              <a:defRPr sz="2200"/>
            </a:pPr>
            <a:r>
              <a:rPr lang="en-US" sz="1600" dirty="0" smtClean="0"/>
              <a:t>Research Scientist</a:t>
            </a:r>
            <a:endParaRPr lang="en-US" sz="1600" dirty="0"/>
          </a:p>
          <a:p>
            <a:pPr marL="342888" indent="-342888">
              <a:spcBef>
                <a:spcPts val="0"/>
              </a:spcBef>
              <a:buSzTx/>
              <a:buNone/>
              <a:defRPr sz="2200" u="sng"/>
            </a:pPr>
            <a:r>
              <a:rPr lang="en-US" sz="1600" u="sng" dirty="0">
                <a:solidFill>
                  <a:srgbClr val="0000FF"/>
                </a:solidFill>
                <a:uFill>
                  <a:solidFill>
                    <a:srgbClr val="0000FF"/>
                  </a:solidFill>
                </a:uFill>
              </a:rPr>
              <a:t>sarah.endicott@design.gatech.edu</a:t>
            </a:r>
          </a:p>
          <a:p>
            <a:pPr marL="342888" indent="-342888">
              <a:spcBef>
                <a:spcPts val="0"/>
              </a:spcBef>
              <a:buSzTx/>
              <a:buNone/>
              <a:defRPr sz="2200" b="1">
                <a:solidFill>
                  <a:srgbClr val="0070C0"/>
                </a:solidFill>
              </a:defRPr>
            </a:pPr>
            <a:endParaRPr lang="en-US" sz="1600" dirty="0"/>
          </a:p>
          <a:p>
            <a:pPr marL="342888" indent="-342888">
              <a:spcBef>
                <a:spcPts val="0"/>
              </a:spcBef>
              <a:buSzTx/>
              <a:buNone/>
              <a:defRPr sz="2200" b="1">
                <a:solidFill>
                  <a:srgbClr val="0070C0"/>
                </a:solidFill>
              </a:defRPr>
            </a:pPr>
            <a:r>
              <a:rPr sz="1600" dirty="0" smtClean="0"/>
              <a:t>Danny </a:t>
            </a:r>
            <a:r>
              <a:rPr sz="1600" dirty="0"/>
              <a:t>Housley</a:t>
            </a:r>
          </a:p>
          <a:p>
            <a:pPr marL="342888" indent="-342888">
              <a:spcBef>
                <a:spcPts val="0"/>
              </a:spcBef>
              <a:buSzTx/>
              <a:buNone/>
              <a:defRPr sz="2200"/>
            </a:pPr>
            <a:r>
              <a:rPr sz="1600" dirty="0"/>
              <a:t>AT Funding &amp; Resource Specialist </a:t>
            </a:r>
          </a:p>
          <a:p>
            <a:pPr marL="342888" indent="-342888">
              <a:spcBef>
                <a:spcPts val="0"/>
              </a:spcBef>
              <a:buSzTx/>
              <a:buNone/>
              <a:defRPr sz="2200"/>
            </a:pPr>
            <a:r>
              <a:rPr sz="1600" u="sng" dirty="0">
                <a:solidFill>
                  <a:srgbClr val="0000FF"/>
                </a:solidFill>
                <a:uFill>
                  <a:solidFill>
                    <a:srgbClr val="0000FF"/>
                  </a:solidFill>
                </a:uFill>
                <a:hlinkClick r:id=""/>
              </a:rPr>
              <a:t>Danny.Housley@gatfl.gatech.edu</a:t>
            </a:r>
          </a:p>
          <a:p>
            <a:pPr marL="342888" indent="-342888">
              <a:spcBef>
                <a:spcPts val="0"/>
              </a:spcBef>
              <a:buSzTx/>
              <a:buNone/>
              <a:defRPr sz="2200"/>
            </a:pPr>
            <a:endParaRPr sz="1600" u="sng" dirty="0">
              <a:solidFill>
                <a:srgbClr val="0000FF"/>
              </a:solidFill>
              <a:uFill>
                <a:solidFill>
                  <a:srgbClr val="0000FF"/>
                </a:solidFill>
              </a:uFill>
              <a:hlinkClick r:id=""/>
            </a:endParaRPr>
          </a:p>
          <a:p>
            <a:pPr marL="342888" indent="-342888">
              <a:spcBef>
                <a:spcPts val="0"/>
              </a:spcBef>
              <a:buSzTx/>
              <a:buNone/>
              <a:defRPr sz="2200" b="1">
                <a:solidFill>
                  <a:srgbClr val="0070C0"/>
                </a:solidFill>
              </a:defRPr>
            </a:pPr>
            <a:r>
              <a:rPr lang="en-US" sz="1600" dirty="0" smtClean="0"/>
              <a:t>Justin Ingham</a:t>
            </a:r>
          </a:p>
          <a:p>
            <a:pPr marL="342888" indent="-342888">
              <a:spcBef>
                <a:spcPts val="0"/>
              </a:spcBef>
              <a:buSzTx/>
              <a:buNone/>
              <a:defRPr sz="2200"/>
            </a:pPr>
            <a:r>
              <a:rPr lang="en-US" sz="1600" dirty="0"/>
              <a:t>Support Specialist</a:t>
            </a:r>
          </a:p>
          <a:p>
            <a:pPr marL="342888" indent="-342888">
              <a:spcBef>
                <a:spcPts val="0"/>
              </a:spcBef>
              <a:buSzTx/>
              <a:buNone/>
              <a:defRPr sz="2200"/>
            </a:pPr>
            <a:r>
              <a:rPr lang="en-US" sz="1600" u="sng" dirty="0">
                <a:solidFill>
                  <a:srgbClr val="0000FF"/>
                </a:solidFill>
                <a:uFill>
                  <a:solidFill>
                    <a:srgbClr val="0000FF"/>
                  </a:solidFill>
                </a:uFill>
                <a:hlinkClick r:id="rId4"/>
              </a:rPr>
              <a:t>jingham3@gatech.edu</a:t>
            </a:r>
            <a:r>
              <a:rPr lang="en-US" sz="1600" u="sng" dirty="0">
                <a:solidFill>
                  <a:srgbClr val="0000FF"/>
                </a:solidFill>
                <a:uFill>
                  <a:solidFill>
                    <a:srgbClr val="0000FF"/>
                  </a:solidFill>
                </a:uFill>
              </a:rPr>
              <a:t> </a:t>
            </a:r>
          </a:p>
          <a:p>
            <a:pPr marL="342888" indent="-342888">
              <a:spcBef>
                <a:spcPts val="0"/>
              </a:spcBef>
              <a:buSzTx/>
              <a:buNone/>
              <a:defRPr sz="2200" b="1">
                <a:solidFill>
                  <a:srgbClr val="0070C0"/>
                </a:solidFill>
              </a:defRPr>
            </a:pPr>
            <a:endParaRPr lang="en-US" sz="1600" dirty="0"/>
          </a:p>
          <a:p>
            <a:pPr marL="342888" indent="-342888" defTabSz="914400" hangingPunct="0">
              <a:spcBef>
                <a:spcPts val="0"/>
              </a:spcBef>
              <a:buSzTx/>
              <a:buNone/>
              <a:defRPr sz="2200" b="1">
                <a:solidFill>
                  <a:srgbClr val="0070C0"/>
                </a:solidFill>
              </a:defRPr>
            </a:pPr>
            <a:r>
              <a:rPr sz="1600" dirty="0" smtClean="0"/>
              <a:t>Ben </a:t>
            </a:r>
            <a:r>
              <a:rPr sz="1600" dirty="0"/>
              <a:t>Jacobs </a:t>
            </a:r>
            <a:endParaRPr sz="1600" b="1" dirty="0">
              <a:solidFill>
                <a:srgbClr val="0070C0"/>
              </a:solidFill>
            </a:endParaRPr>
          </a:p>
          <a:p>
            <a:pPr marL="342888" indent="-342888">
              <a:spcBef>
                <a:spcPts val="0"/>
              </a:spcBef>
              <a:buSzTx/>
              <a:buNone/>
              <a:defRPr sz="2200"/>
            </a:pPr>
            <a:r>
              <a:rPr sz="1600" dirty="0"/>
              <a:t>Accommodations Specialist </a:t>
            </a:r>
          </a:p>
          <a:p>
            <a:pPr marL="342888" indent="-342888">
              <a:spcBef>
                <a:spcPts val="0"/>
              </a:spcBef>
              <a:buSzTx/>
              <a:buNone/>
              <a:defRPr sz="2200" u="sng"/>
            </a:pPr>
            <a:r>
              <a:rPr sz="1600" dirty="0">
                <a:solidFill>
                  <a:srgbClr val="0000FF"/>
                </a:solidFill>
                <a:uFill>
                  <a:solidFill>
                    <a:srgbClr val="0000FF"/>
                  </a:solidFill>
                </a:uFill>
                <a:hlinkClick r:id="rId5"/>
              </a:rPr>
              <a:t>Ben.Jacobs@gatfl.gatech.edu</a:t>
            </a:r>
            <a:r>
              <a:rPr sz="1600" dirty="0"/>
              <a:t> </a:t>
            </a:r>
          </a:p>
          <a:p>
            <a:pPr marL="342888" indent="-342888">
              <a:spcBef>
                <a:spcPts val="0"/>
              </a:spcBef>
              <a:buSzTx/>
              <a:buNone/>
              <a:defRPr sz="2200" u="sng"/>
            </a:pPr>
            <a:endParaRPr sz="1600" dirty="0"/>
          </a:p>
        </p:txBody>
      </p:sp>
      <p:sp>
        <p:nvSpPr>
          <p:cNvPr id="359" name="Shape 359"/>
          <p:cNvSpPr/>
          <p:nvPr/>
        </p:nvSpPr>
        <p:spPr>
          <a:xfrm>
            <a:off x="5202398" y="1480264"/>
            <a:ext cx="3310789" cy="4770531"/>
          </a:xfrm>
          <a:prstGeom prst="rect">
            <a:avLst/>
          </a:prstGeom>
          <a:ln w="12700">
            <a:miter lim="400000"/>
          </a:ln>
          <a:extLst>
            <a:ext uri="{C572A759-6A51-4108-AA02-DFA0A04FC94B}">
              <ma14:wrappingTextBoxFlag xmlns="" xmlns:ma14="http://schemas.microsoft.com/office/mac/drawingml/2011/main" val="1"/>
            </a:ext>
          </a:extLst>
        </p:spPr>
        <p:txBody>
          <a:bodyPr wrap="square" lIns="45717" tIns="45717" rIns="45717" bIns="45717">
            <a:spAutoFit/>
          </a:bodyPr>
          <a:lstStyle/>
          <a:p>
            <a:pPr marL="342888" indent="-342888" defTabSz="914400" fontAlgn="auto">
              <a:spcBef>
                <a:spcPts val="0"/>
              </a:spcBef>
              <a:spcAft>
                <a:spcPts val="0"/>
              </a:spcAft>
              <a:defRPr sz="2200" b="1">
                <a:solidFill>
                  <a:srgbClr val="0070C0"/>
                </a:solidFill>
              </a:defRPr>
            </a:pPr>
            <a:r>
              <a:rPr lang="en-US" sz="1600" b="1" dirty="0" smtClean="0">
                <a:solidFill>
                  <a:srgbClr val="0070C0"/>
                </a:solidFill>
                <a:latin typeface="Calibri"/>
                <a:ea typeface="+mn-ea"/>
              </a:rPr>
              <a:t>Krista Mullen</a:t>
            </a:r>
          </a:p>
          <a:p>
            <a:pPr marL="342888" indent="-342888" defTabSz="914400" fontAlgn="auto">
              <a:spcBef>
                <a:spcPts val="0"/>
              </a:spcBef>
              <a:spcAft>
                <a:spcPts val="0"/>
              </a:spcAft>
              <a:defRPr sz="2200"/>
            </a:pPr>
            <a:r>
              <a:rPr lang="en-US" sz="1600" dirty="0">
                <a:solidFill>
                  <a:prstClr val="black"/>
                </a:solidFill>
                <a:latin typeface="Calibri"/>
                <a:ea typeface="+mn-ea"/>
              </a:rPr>
              <a:t>Speech Language Pathologist </a:t>
            </a:r>
            <a:endParaRPr lang="en-US" sz="1600" dirty="0" smtClean="0">
              <a:solidFill>
                <a:prstClr val="black"/>
              </a:solidFill>
              <a:latin typeface="Calibri"/>
              <a:ea typeface="+mn-ea"/>
            </a:endParaRPr>
          </a:p>
          <a:p>
            <a:pPr marL="342888" indent="-342888" defTabSz="914400" fontAlgn="auto">
              <a:spcBef>
                <a:spcPts val="0"/>
              </a:spcBef>
              <a:spcAft>
                <a:spcPts val="0"/>
              </a:spcAft>
              <a:defRPr sz="2200"/>
            </a:pPr>
            <a:r>
              <a:rPr lang="en-US" sz="1600" dirty="0" smtClean="0">
                <a:solidFill>
                  <a:prstClr val="black"/>
                </a:solidFill>
                <a:latin typeface="Calibri"/>
                <a:ea typeface="+mn-ea"/>
                <a:hlinkClick r:id="rId6"/>
              </a:rPr>
              <a:t>krista.mullen@gatfl.gatech.edu</a:t>
            </a:r>
            <a:r>
              <a:rPr lang="en-US" sz="1600" dirty="0" smtClean="0">
                <a:solidFill>
                  <a:prstClr val="black"/>
                </a:solidFill>
                <a:latin typeface="Calibri"/>
                <a:ea typeface="+mn-ea"/>
              </a:rPr>
              <a:t> </a:t>
            </a:r>
            <a:endParaRPr lang="en-US" sz="1600" dirty="0">
              <a:solidFill>
                <a:prstClr val="black"/>
              </a:solidFill>
              <a:latin typeface="Calibri"/>
              <a:ea typeface="+mn-ea"/>
            </a:endParaRPr>
          </a:p>
          <a:p>
            <a:pPr marL="342888" indent="-342888" defTabSz="914400" fontAlgn="auto">
              <a:spcBef>
                <a:spcPts val="0"/>
              </a:spcBef>
              <a:spcAft>
                <a:spcPts val="0"/>
              </a:spcAft>
              <a:defRPr sz="2200" b="1">
                <a:solidFill>
                  <a:srgbClr val="0070C0"/>
                </a:solidFill>
              </a:defRPr>
            </a:pPr>
            <a:endParaRPr lang="en-US" sz="1600" b="1" dirty="0" smtClean="0">
              <a:solidFill>
                <a:srgbClr val="0070C0"/>
              </a:solidFill>
              <a:latin typeface="Calibri"/>
              <a:ea typeface="+mn-ea"/>
            </a:endParaRPr>
          </a:p>
          <a:p>
            <a:pPr marL="342888" indent="-342888" defTabSz="914400" fontAlgn="auto">
              <a:spcBef>
                <a:spcPts val="0"/>
              </a:spcBef>
              <a:spcAft>
                <a:spcPts val="0"/>
              </a:spcAft>
              <a:defRPr sz="2200" b="1">
                <a:solidFill>
                  <a:srgbClr val="0070C0"/>
                </a:solidFill>
              </a:defRPr>
            </a:pPr>
            <a:r>
              <a:rPr lang="en-US" sz="1600" b="1" dirty="0" smtClean="0">
                <a:solidFill>
                  <a:srgbClr val="0070C0"/>
                </a:solidFill>
                <a:latin typeface="Calibri"/>
                <a:ea typeface="+mn-ea"/>
              </a:rPr>
              <a:t>Samantha </a:t>
            </a:r>
            <a:r>
              <a:rPr lang="en-US" sz="1600" b="1" dirty="0">
                <a:solidFill>
                  <a:srgbClr val="0070C0"/>
                </a:solidFill>
                <a:latin typeface="Calibri"/>
                <a:ea typeface="+mn-ea"/>
              </a:rPr>
              <a:t>Peters</a:t>
            </a:r>
          </a:p>
          <a:p>
            <a:pPr marL="342888" indent="-342888" defTabSz="914400" fontAlgn="auto">
              <a:spcBef>
                <a:spcPts val="0"/>
              </a:spcBef>
              <a:spcAft>
                <a:spcPts val="0"/>
              </a:spcAft>
              <a:defRPr sz="2200"/>
            </a:pPr>
            <a:r>
              <a:rPr lang="en-US" sz="1600" dirty="0">
                <a:solidFill>
                  <a:prstClr val="black"/>
                </a:solidFill>
                <a:latin typeface="Calibri"/>
                <a:ea typeface="+mn-ea"/>
              </a:rPr>
              <a:t>Support Specialist</a:t>
            </a:r>
          </a:p>
          <a:p>
            <a:pPr marL="342888" indent="-342888" defTabSz="914400" fontAlgn="auto">
              <a:spcBef>
                <a:spcPts val="0"/>
              </a:spcBef>
              <a:spcAft>
                <a:spcPts val="0"/>
              </a:spcAft>
              <a:defRPr sz="2200" u="sng">
                <a:solidFill>
                  <a:srgbClr val="0433FF"/>
                </a:solidFill>
              </a:defRPr>
            </a:pPr>
            <a:r>
              <a:rPr lang="en-US" sz="1600" u="sng" dirty="0">
                <a:solidFill>
                  <a:srgbClr val="0433FF"/>
                </a:solidFill>
                <a:latin typeface="Calibri"/>
                <a:ea typeface="+mn-ea"/>
                <a:hlinkClick r:id="rId7"/>
              </a:rPr>
              <a:t>seters37@gatfl.gatech.edu</a:t>
            </a:r>
          </a:p>
          <a:p>
            <a:pPr defTabSz="914367" fontAlgn="auto">
              <a:spcBef>
                <a:spcPts val="0"/>
              </a:spcBef>
              <a:spcAft>
                <a:spcPts val="0"/>
              </a:spcAft>
              <a:defRPr sz="2200" b="1">
                <a:solidFill>
                  <a:srgbClr val="0070C0"/>
                </a:solidFill>
                <a:latin typeface="Calibri"/>
                <a:ea typeface="Calibri"/>
                <a:cs typeface="Calibri"/>
                <a:sym typeface="Calibri"/>
              </a:defRPr>
            </a:pPr>
            <a:endParaRPr lang="en-US" sz="1600" b="1" dirty="0" smtClean="0">
              <a:solidFill>
                <a:srgbClr val="0070C0"/>
              </a:solidFill>
              <a:latin typeface="Calibri"/>
              <a:ea typeface="Calibri"/>
              <a:cs typeface="Calibri"/>
              <a:sym typeface="Calibri"/>
            </a:endParaRPr>
          </a:p>
          <a:p>
            <a:pPr defTabSz="914367" fontAlgn="auto">
              <a:spcBef>
                <a:spcPts val="0"/>
              </a:spcBef>
              <a:spcAft>
                <a:spcPts val="0"/>
              </a:spcAft>
              <a:defRPr sz="2200" b="1">
                <a:solidFill>
                  <a:srgbClr val="0070C0"/>
                </a:solidFill>
                <a:latin typeface="Calibri"/>
                <a:ea typeface="Calibri"/>
                <a:cs typeface="Calibri"/>
                <a:sym typeface="Calibri"/>
              </a:defRPr>
            </a:pPr>
            <a:r>
              <a:rPr sz="1600" b="1" dirty="0" smtClean="0">
                <a:solidFill>
                  <a:srgbClr val="0070C0"/>
                </a:solidFill>
                <a:latin typeface="Calibri"/>
                <a:ea typeface="Calibri"/>
                <a:cs typeface="Calibri"/>
                <a:sym typeface="Calibri"/>
              </a:rPr>
              <a:t>Liz Persaud</a:t>
            </a:r>
          </a:p>
          <a:p>
            <a:pPr defTabSz="914367" fontAlgn="auto">
              <a:spcBef>
                <a:spcPts val="0"/>
              </a:spcBef>
              <a:spcAft>
                <a:spcPts val="0"/>
              </a:spcAft>
              <a:defRPr sz="2200">
                <a:solidFill>
                  <a:srgbClr val="000000"/>
                </a:solidFill>
                <a:latin typeface="Calibri"/>
                <a:ea typeface="Calibri"/>
                <a:cs typeface="Calibri"/>
                <a:sym typeface="Calibri"/>
              </a:defRPr>
            </a:pPr>
            <a:r>
              <a:rPr sz="1600" dirty="0" smtClean="0">
                <a:solidFill>
                  <a:srgbClr val="000000"/>
                </a:solidFill>
                <a:latin typeface="Calibri"/>
                <a:ea typeface="Calibri"/>
                <a:cs typeface="Calibri"/>
                <a:sym typeface="Calibri"/>
              </a:rPr>
              <a:t>Training and Outreach Coordinator</a:t>
            </a:r>
          </a:p>
          <a:p>
            <a:pPr defTabSz="914367" fontAlgn="auto">
              <a:spcBef>
                <a:spcPts val="0"/>
              </a:spcBef>
              <a:spcAft>
                <a:spcPts val="0"/>
              </a:spcAft>
              <a:defRPr sz="2200" u="sng">
                <a:solidFill>
                  <a:srgbClr val="000000"/>
                </a:solidFill>
                <a:latin typeface="Calibri"/>
                <a:ea typeface="Calibri"/>
                <a:cs typeface="Calibri"/>
                <a:sym typeface="Calibri"/>
              </a:defRPr>
            </a:pPr>
            <a:r>
              <a:rPr sz="1600" u="sng" dirty="0" smtClean="0">
                <a:solidFill>
                  <a:srgbClr val="0000FF"/>
                </a:solidFill>
                <a:uFill>
                  <a:solidFill>
                    <a:srgbClr val="0000FF"/>
                  </a:solidFill>
                </a:uFill>
                <a:latin typeface="Calibri"/>
                <a:ea typeface="Calibri"/>
                <a:cs typeface="Calibri"/>
                <a:sym typeface="Calibri"/>
                <a:hlinkClick r:id="rId8"/>
              </a:rPr>
              <a:t>Liz.Persaud@gatfl.gatech.edu</a:t>
            </a:r>
            <a:r>
              <a:rPr sz="1600" u="sng" dirty="0" smtClean="0">
                <a:solidFill>
                  <a:srgbClr val="000000"/>
                </a:solidFill>
                <a:latin typeface="Calibri"/>
                <a:ea typeface="Calibri"/>
                <a:cs typeface="Calibri"/>
                <a:sym typeface="Calibri"/>
              </a:rPr>
              <a:t> </a:t>
            </a:r>
          </a:p>
          <a:p>
            <a:pPr defTabSz="914367" fontAlgn="auto">
              <a:spcBef>
                <a:spcPts val="0"/>
              </a:spcBef>
              <a:spcAft>
                <a:spcPts val="0"/>
              </a:spcAft>
              <a:defRPr sz="2200" u="sng">
                <a:solidFill>
                  <a:srgbClr val="000000"/>
                </a:solidFill>
                <a:latin typeface="Calibri"/>
                <a:ea typeface="Calibri"/>
                <a:cs typeface="Calibri"/>
                <a:sym typeface="Calibri"/>
              </a:defRPr>
            </a:pPr>
            <a:endParaRPr sz="1600" u="sng" dirty="0">
              <a:solidFill>
                <a:srgbClr val="000000"/>
              </a:solidFill>
              <a:latin typeface="Calibri"/>
              <a:ea typeface="Calibri"/>
              <a:cs typeface="Calibri"/>
              <a:sym typeface="Calibri"/>
            </a:endParaRPr>
          </a:p>
          <a:p>
            <a:pPr marL="342888" indent="-342888" defTabSz="914400" fontAlgn="auto">
              <a:spcBef>
                <a:spcPts val="0"/>
              </a:spcBef>
              <a:spcAft>
                <a:spcPts val="0"/>
              </a:spcAft>
              <a:defRPr sz="2200" b="1">
                <a:solidFill>
                  <a:srgbClr val="0070C0"/>
                </a:solidFill>
                <a:latin typeface="Calibri"/>
                <a:ea typeface="Calibri"/>
                <a:cs typeface="Calibri"/>
                <a:sym typeface="Calibri"/>
              </a:defRPr>
            </a:pPr>
            <a:r>
              <a:rPr sz="1600" b="1" dirty="0">
                <a:solidFill>
                  <a:srgbClr val="0070C0"/>
                </a:solidFill>
                <a:latin typeface="Calibri"/>
                <a:ea typeface="Calibri"/>
                <a:cs typeface="Calibri"/>
                <a:sym typeface="Calibri"/>
              </a:rPr>
              <a:t>Martha Rust</a:t>
            </a:r>
          </a:p>
          <a:p>
            <a:pPr marL="342888" indent="-342888" defTabSz="914400" fontAlgn="auto">
              <a:spcBef>
                <a:spcPts val="0"/>
              </a:spcBef>
              <a:spcAft>
                <a:spcPts val="0"/>
              </a:spcAft>
              <a:defRPr sz="2200">
                <a:solidFill>
                  <a:srgbClr val="000000"/>
                </a:solidFill>
                <a:latin typeface="Calibri"/>
                <a:ea typeface="Calibri"/>
                <a:cs typeface="Calibri"/>
                <a:sym typeface="Calibri"/>
              </a:defRPr>
            </a:pPr>
            <a:r>
              <a:rPr sz="1600" dirty="0">
                <a:solidFill>
                  <a:prstClr val="black"/>
                </a:solidFill>
                <a:latin typeface="Calibri"/>
                <a:ea typeface="Calibri"/>
                <a:cs typeface="Calibri"/>
                <a:sym typeface="Calibri"/>
              </a:rPr>
              <a:t>AT Specialist </a:t>
            </a:r>
          </a:p>
          <a:p>
            <a:pPr marL="342888" indent="-342888" defTabSz="914400" fontAlgn="auto">
              <a:spcBef>
                <a:spcPts val="0"/>
              </a:spcBef>
              <a:spcAft>
                <a:spcPts val="0"/>
              </a:spcAft>
              <a:defRPr sz="2200" u="sng">
                <a:solidFill>
                  <a:srgbClr val="000000"/>
                </a:solidFill>
                <a:latin typeface="Calibri"/>
                <a:ea typeface="Calibri"/>
                <a:cs typeface="Calibri"/>
                <a:sym typeface="Calibri"/>
              </a:defRPr>
            </a:pPr>
            <a:r>
              <a:rPr sz="1600" u="sng" dirty="0">
                <a:solidFill>
                  <a:srgbClr val="0070C0"/>
                </a:solidFill>
                <a:latin typeface="Calibri"/>
                <a:ea typeface="Calibri"/>
                <a:cs typeface="Calibri"/>
                <a:sym typeface="Calibri"/>
                <a:hlinkClick r:id="rId8"/>
              </a:rPr>
              <a:t>Martha.Rust@gatfl.gatech.edu</a:t>
            </a:r>
            <a:r>
              <a:rPr sz="1600" u="sng" dirty="0">
                <a:solidFill>
                  <a:srgbClr val="0070C0"/>
                </a:solidFill>
                <a:latin typeface="Calibri"/>
                <a:ea typeface="Calibri"/>
                <a:cs typeface="Calibri"/>
                <a:sym typeface="Calibri"/>
              </a:rPr>
              <a:t> </a:t>
            </a:r>
          </a:p>
          <a:p>
            <a:pPr marL="342888" indent="-342888" defTabSz="914400" fontAlgn="auto">
              <a:spcBef>
                <a:spcPts val="0"/>
              </a:spcBef>
              <a:spcAft>
                <a:spcPts val="0"/>
              </a:spcAft>
              <a:defRPr sz="2200">
                <a:solidFill>
                  <a:srgbClr val="000000"/>
                </a:solidFill>
                <a:latin typeface="Calibri"/>
                <a:ea typeface="Calibri"/>
                <a:cs typeface="Calibri"/>
                <a:sym typeface="Calibri"/>
              </a:defRPr>
            </a:pPr>
            <a:endParaRPr sz="1600" dirty="0">
              <a:solidFill>
                <a:srgbClr val="0070C0"/>
              </a:solidFill>
              <a:latin typeface="Calibri"/>
              <a:ea typeface="Calibri"/>
              <a:cs typeface="Calibri"/>
              <a:sym typeface="Calibri"/>
            </a:endParaRPr>
          </a:p>
          <a:p>
            <a:pPr marL="342888" indent="-342888" defTabSz="914400" fontAlgn="auto">
              <a:spcBef>
                <a:spcPts val="0"/>
              </a:spcBef>
              <a:spcAft>
                <a:spcPts val="0"/>
              </a:spcAft>
              <a:defRPr sz="2200" b="1">
                <a:solidFill>
                  <a:srgbClr val="0070C0"/>
                </a:solidFill>
                <a:latin typeface="Calibri"/>
                <a:ea typeface="Calibri"/>
                <a:cs typeface="Calibri"/>
                <a:sym typeface="Calibri"/>
              </a:defRPr>
            </a:pPr>
            <a:r>
              <a:rPr sz="1600" b="1" dirty="0">
                <a:solidFill>
                  <a:srgbClr val="0070C0"/>
                </a:solidFill>
                <a:latin typeface="Calibri"/>
                <a:ea typeface="Calibri"/>
                <a:cs typeface="Calibri"/>
                <a:sym typeface="Calibri"/>
              </a:rPr>
              <a:t>Rachel Wilson </a:t>
            </a:r>
          </a:p>
          <a:p>
            <a:pPr marL="342888" indent="-342888" defTabSz="914400" fontAlgn="auto">
              <a:spcBef>
                <a:spcPts val="0"/>
              </a:spcBef>
              <a:spcAft>
                <a:spcPts val="0"/>
              </a:spcAft>
              <a:defRPr sz="2200">
                <a:solidFill>
                  <a:srgbClr val="000000"/>
                </a:solidFill>
                <a:latin typeface="Calibri"/>
                <a:ea typeface="Calibri"/>
                <a:cs typeface="Calibri"/>
                <a:sym typeface="Calibri"/>
              </a:defRPr>
            </a:pPr>
            <a:r>
              <a:rPr lang="en-US" sz="1600" dirty="0">
                <a:solidFill>
                  <a:prstClr val="black"/>
                </a:solidFill>
                <a:latin typeface="Calibri"/>
                <a:ea typeface="Calibri"/>
                <a:cs typeface="Calibri"/>
                <a:sym typeface="Calibri"/>
              </a:rPr>
              <a:t>AT </a:t>
            </a:r>
            <a:r>
              <a:rPr sz="1600" dirty="0">
                <a:solidFill>
                  <a:prstClr val="black"/>
                </a:solidFill>
                <a:latin typeface="Calibri"/>
                <a:ea typeface="Calibri"/>
                <a:cs typeface="Calibri"/>
                <a:sym typeface="Calibri"/>
              </a:rPr>
              <a:t>Specialist </a:t>
            </a:r>
          </a:p>
          <a:p>
            <a:pPr marL="342888" indent="-342888" defTabSz="914400" fontAlgn="auto">
              <a:spcBef>
                <a:spcPts val="0"/>
              </a:spcBef>
              <a:spcAft>
                <a:spcPts val="0"/>
              </a:spcAft>
              <a:defRPr sz="2200" u="sng">
                <a:solidFill>
                  <a:srgbClr val="000000"/>
                </a:solidFill>
                <a:latin typeface="Calibri"/>
                <a:ea typeface="Calibri"/>
                <a:cs typeface="Calibri"/>
                <a:sym typeface="Calibri"/>
              </a:defRPr>
            </a:pPr>
            <a:r>
              <a:rPr sz="1600" u="sng" dirty="0">
                <a:solidFill>
                  <a:srgbClr val="0070C0"/>
                </a:solidFill>
                <a:latin typeface="Calibri"/>
                <a:ea typeface="Calibri"/>
                <a:cs typeface="Calibri"/>
                <a:sym typeface="Calibri"/>
                <a:hlinkClick r:id="rId8"/>
              </a:rPr>
              <a:t>Rachel.Wilson@gatfl.gatech.edu</a:t>
            </a:r>
            <a:r>
              <a:rPr sz="1600" u="sng" dirty="0">
                <a:solidFill>
                  <a:srgbClr val="0070C0"/>
                </a:solidFill>
                <a:latin typeface="Calibri"/>
                <a:ea typeface="Calibri"/>
                <a:cs typeface="Calibri"/>
                <a:sym typeface="Calibri"/>
              </a:rPr>
              <a:t> </a:t>
            </a:r>
          </a:p>
        </p:txBody>
      </p:sp>
      <p:sp>
        <p:nvSpPr>
          <p:cNvPr id="15" name="Shape 572"/>
          <p:cNvSpPr/>
          <p:nvPr/>
        </p:nvSpPr>
        <p:spPr>
          <a:xfrm>
            <a:off x="109508" y="6250795"/>
            <a:ext cx="8882091" cy="507831"/>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nchor="ctr">
            <a:spAutoFit/>
          </a:bodyPr>
          <a:lstStyle/>
          <a:p>
            <a:pPr defTabSz="914400" fontAlgn="auto">
              <a:spcBef>
                <a:spcPts val="0"/>
              </a:spcBef>
              <a:spcAft>
                <a:spcPts val="0"/>
              </a:spcAft>
              <a:defRPr sz="800" b="1"/>
            </a:pPr>
            <a:r>
              <a:rPr sz="900" b="1" dirty="0" smtClean="0">
                <a:solidFill>
                  <a:prstClr val="black"/>
                </a:solidFill>
                <a:latin typeface="Calibri"/>
                <a:ea typeface="+mn-ea"/>
              </a:rPr>
              <a:t>Disclaimer</a:t>
            </a:r>
            <a:r>
              <a:rPr lang="en-US" sz="900" b="1" dirty="0" smtClean="0">
                <a:solidFill>
                  <a:prstClr val="black"/>
                </a:solidFill>
                <a:latin typeface="Calibri"/>
                <a:ea typeface="+mn-ea"/>
              </a:rPr>
              <a:t>: </a:t>
            </a:r>
            <a:r>
              <a:rPr sz="900" b="1" dirty="0" smtClean="0">
                <a:solidFill>
                  <a:prstClr val="black"/>
                </a:solidFill>
                <a:latin typeface="Calibri"/>
                <a:ea typeface="+mn-ea"/>
              </a:rPr>
              <a:t>Produced </a:t>
            </a:r>
            <a:r>
              <a:rPr sz="900" b="1" dirty="0">
                <a:solidFill>
                  <a:prstClr val="black"/>
                </a:solidFill>
                <a:latin typeface="Calibri"/>
                <a:ea typeface="+mn-ea"/>
              </a:rPr>
              <a:t>by Tools for Life (TFL), which is a result of the Assistive Technology Act of 1998, as amended in 2004. TFL is a program of the Georgia Institute of Technology, College of </a:t>
            </a:r>
            <a:r>
              <a:rPr lang="en-US" sz="900" b="1" dirty="0" smtClean="0">
                <a:solidFill>
                  <a:prstClr val="black"/>
                </a:solidFill>
                <a:latin typeface="Calibri"/>
                <a:ea typeface="+mn-ea"/>
              </a:rPr>
              <a:t>Design</a:t>
            </a:r>
            <a:r>
              <a:rPr sz="900" b="1" dirty="0" smtClean="0">
                <a:solidFill>
                  <a:prstClr val="black"/>
                </a:solidFill>
                <a:latin typeface="Calibri"/>
                <a:ea typeface="+mn-ea"/>
              </a:rPr>
              <a:t>, </a:t>
            </a:r>
            <a:r>
              <a:rPr sz="900" b="1" dirty="0">
                <a:solidFill>
                  <a:prstClr val="black"/>
                </a:solidFill>
                <a:latin typeface="Calibri"/>
                <a:ea typeface="+mn-ea"/>
              </a:rPr>
              <a:t>AMAC Accessibility Solutions and Research Center and was made possible by Grant Number H224C030009 from the Administration for Community Living. Its contents are solely the responsibility of the authors and do not necessarily represent the official views of HHS.</a:t>
            </a:r>
          </a:p>
        </p:txBody>
      </p:sp>
      <p:pic>
        <p:nvPicPr>
          <p:cNvPr id="5" name="Picture 4" descr="Cartoon illustrations have TFL team members Carolyn, Sarah, Danny, Justin, and Ben"/>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23743" y="1476077"/>
            <a:ext cx="981075" cy="4752975"/>
          </a:xfrm>
          <a:prstGeom prst="rect">
            <a:avLst/>
          </a:prstGeom>
        </p:spPr>
      </p:pic>
      <p:pic>
        <p:nvPicPr>
          <p:cNvPr id="7" name="Picture 6" descr="Cartoon illustrations of TFL team members Krista, Sam, Liz, Martha, and Rachel."/>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243199" y="1371600"/>
            <a:ext cx="914400" cy="4819650"/>
          </a:xfrm>
          <a:prstGeom prst="rect">
            <a:avLst/>
          </a:prstGeom>
        </p:spPr>
      </p:pic>
    </p:spTree>
    <p:extLst>
      <p:ext uri="{BB962C8B-B14F-4D97-AF65-F5344CB8AC3E}">
        <p14:creationId xmlns:p14="http://schemas.microsoft.com/office/powerpoint/2010/main" val="915993187"/>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 name="Shape 374"/>
          <p:cNvSpPr>
            <a:spLocks noGrp="1"/>
          </p:cNvSpPr>
          <p:nvPr>
            <p:ph type="title"/>
          </p:nvPr>
        </p:nvSpPr>
        <p:spPr>
          <a:xfrm>
            <a:off x="457200" y="274668"/>
            <a:ext cx="8229600" cy="792163"/>
          </a:xfrm>
          <a:prstGeom prst="rect">
            <a:avLst/>
          </a:prstGeom>
        </p:spPr>
        <p:txBody>
          <a:bodyPr/>
          <a:lstStyle/>
          <a:p>
            <a:r>
              <a:t>What is Assistive Technology?</a:t>
            </a:r>
          </a:p>
        </p:txBody>
      </p:sp>
      <p:sp>
        <p:nvSpPr>
          <p:cNvPr id="375" name="Shape 375"/>
          <p:cNvSpPr>
            <a:spLocks noGrp="1"/>
          </p:cNvSpPr>
          <p:nvPr>
            <p:ph type="body" sz="half" idx="1"/>
          </p:nvPr>
        </p:nvSpPr>
        <p:spPr>
          <a:xfrm>
            <a:off x="457200" y="1600206"/>
            <a:ext cx="3962400" cy="4525963"/>
          </a:xfrm>
          <a:prstGeom prst="rect">
            <a:avLst/>
          </a:prstGeom>
        </p:spPr>
        <p:txBody>
          <a:bodyPr/>
          <a:lstStyle/>
          <a:p>
            <a:pPr>
              <a:spcBef>
                <a:spcPts val="400"/>
              </a:spcBef>
              <a:defRPr sz="2000"/>
            </a:pPr>
            <a:r>
              <a:t>Assistive Technology (AT) is any item or piece of equipment that is used to increase, maintain or improve the functional capabilities of individuals with disabilities in all aspects of life, including at school, at work, at home and in the community.</a:t>
            </a:r>
          </a:p>
          <a:p>
            <a:pPr marL="0" indent="0">
              <a:spcBef>
                <a:spcPts val="400"/>
              </a:spcBef>
              <a:buSzTx/>
              <a:buNone/>
              <a:defRPr sz="2000"/>
            </a:pPr>
            <a:r>
              <a:t> </a:t>
            </a:r>
          </a:p>
          <a:p>
            <a:pPr>
              <a:spcBef>
                <a:spcPts val="400"/>
              </a:spcBef>
              <a:defRPr sz="2000"/>
            </a:pPr>
            <a:r>
              <a:t>Assistive Technology ranges from no/low/light tech to high tech devices or equipment.</a:t>
            </a:r>
          </a:p>
        </p:txBody>
      </p:sp>
      <p:pic>
        <p:nvPicPr>
          <p:cNvPr id="376" name="image11.jpg" descr="Fingers touching a large print keyboard with yellow keys"/>
          <p:cNvPicPr>
            <a:picLocks noChangeAspect="1"/>
          </p:cNvPicPr>
          <p:nvPr/>
        </p:nvPicPr>
        <p:blipFill>
          <a:blip r:embed="rId2">
            <a:extLst/>
          </a:blip>
          <a:stretch>
            <a:fillRect/>
          </a:stretch>
        </p:blipFill>
        <p:spPr>
          <a:xfrm>
            <a:off x="4953000" y="2372036"/>
            <a:ext cx="3810000" cy="2540001"/>
          </a:xfrm>
          <a:prstGeom prst="rect">
            <a:avLst/>
          </a:prstGeom>
          <a:ln w="12700">
            <a:miter lim="400000"/>
          </a:ln>
        </p:spPr>
      </p:pic>
    </p:spTree>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 name="Shape 378"/>
          <p:cNvSpPr>
            <a:spLocks noGrp="1"/>
          </p:cNvSpPr>
          <p:nvPr>
            <p:ph type="title"/>
          </p:nvPr>
        </p:nvSpPr>
        <p:spPr>
          <a:xfrm>
            <a:off x="457200" y="274668"/>
            <a:ext cx="8229600" cy="944563"/>
          </a:xfrm>
          <a:prstGeom prst="rect">
            <a:avLst/>
          </a:prstGeom>
        </p:spPr>
        <p:txBody>
          <a:bodyPr/>
          <a:lstStyle/>
          <a:p>
            <a:r>
              <a:t>Why Assistive Technology?</a:t>
            </a:r>
          </a:p>
        </p:txBody>
      </p:sp>
      <p:sp>
        <p:nvSpPr>
          <p:cNvPr id="379" name="Shape 379"/>
          <p:cNvSpPr>
            <a:spLocks noGrp="1"/>
          </p:cNvSpPr>
          <p:nvPr>
            <p:ph type="body" sz="half" idx="1"/>
          </p:nvPr>
        </p:nvSpPr>
        <p:spPr>
          <a:xfrm>
            <a:off x="457200" y="1600206"/>
            <a:ext cx="4038600" cy="4525963"/>
          </a:xfrm>
          <a:prstGeom prst="rect">
            <a:avLst/>
          </a:prstGeom>
        </p:spPr>
        <p:txBody>
          <a:bodyPr>
            <a:normAutofit/>
          </a:bodyPr>
          <a:lstStyle/>
          <a:p>
            <a:pPr>
              <a:spcBef>
                <a:spcPts val="500"/>
              </a:spcBef>
              <a:defRPr sz="2400"/>
            </a:pPr>
            <a:r>
              <a:rPr dirty="0"/>
              <a:t>For a person without a disability, technology makes </a:t>
            </a:r>
            <a:r>
              <a:rPr lang="en-US" dirty="0" smtClean="0"/>
              <a:t>life</a:t>
            </a:r>
            <a:r>
              <a:rPr dirty="0" smtClean="0"/>
              <a:t> easier</a:t>
            </a:r>
            <a:r>
              <a:rPr lang="en-US" dirty="0"/>
              <a:t>.</a:t>
            </a:r>
            <a:endParaRPr dirty="0"/>
          </a:p>
          <a:p>
            <a:pPr>
              <a:defRPr sz="2400"/>
            </a:pPr>
            <a:endParaRPr dirty="0"/>
          </a:p>
          <a:p>
            <a:pPr>
              <a:spcBef>
                <a:spcPts val="500"/>
              </a:spcBef>
              <a:defRPr sz="2400"/>
            </a:pPr>
            <a:r>
              <a:rPr dirty="0"/>
              <a:t>For a person with a disability, technology makes </a:t>
            </a:r>
            <a:r>
              <a:rPr lang="en-US" dirty="0" smtClean="0"/>
              <a:t>life</a:t>
            </a:r>
            <a:r>
              <a:rPr dirty="0" smtClean="0"/>
              <a:t> </a:t>
            </a:r>
            <a:r>
              <a:rPr dirty="0"/>
              <a:t>possible. </a:t>
            </a:r>
          </a:p>
          <a:p>
            <a:pPr>
              <a:defRPr sz="2400"/>
            </a:pPr>
            <a:endParaRPr dirty="0"/>
          </a:p>
          <a:p>
            <a:pPr>
              <a:spcBef>
                <a:spcPts val="500"/>
              </a:spcBef>
              <a:defRPr sz="2400"/>
            </a:pPr>
            <a:r>
              <a:rPr b="1" dirty="0"/>
              <a:t>TIP: USE </a:t>
            </a:r>
            <a:r>
              <a:rPr b="1" dirty="0" smtClean="0"/>
              <a:t>AT</a:t>
            </a:r>
            <a:r>
              <a:rPr lang="en-US" b="1" dirty="0" smtClean="0"/>
              <a:t>!</a:t>
            </a:r>
            <a:r>
              <a:rPr b="1" dirty="0" smtClean="0"/>
              <a:t> </a:t>
            </a:r>
            <a:r>
              <a:rPr lang="en-US" b="1" dirty="0" smtClean="0"/>
              <a:t>We</a:t>
            </a:r>
            <a:r>
              <a:rPr b="1" dirty="0" smtClean="0"/>
              <a:t> </a:t>
            </a:r>
            <a:r>
              <a:rPr b="1" dirty="0"/>
              <a:t>have yet to meet a successful </a:t>
            </a:r>
            <a:r>
              <a:rPr lang="en-US" b="1" dirty="0" smtClean="0"/>
              <a:t>individual </a:t>
            </a:r>
            <a:r>
              <a:rPr b="1" dirty="0" smtClean="0"/>
              <a:t>who does</a:t>
            </a:r>
            <a:r>
              <a:rPr lang="en-US" b="1" dirty="0" smtClean="0"/>
              <a:t> </a:t>
            </a:r>
            <a:r>
              <a:rPr b="1" dirty="0" smtClean="0"/>
              <a:t>n</a:t>
            </a:r>
            <a:r>
              <a:rPr lang="en-US" b="1" dirty="0" smtClean="0"/>
              <a:t>o</a:t>
            </a:r>
            <a:r>
              <a:rPr b="1" dirty="0" smtClean="0"/>
              <a:t>t </a:t>
            </a:r>
            <a:r>
              <a:rPr b="1" dirty="0"/>
              <a:t>use </a:t>
            </a:r>
            <a:r>
              <a:rPr lang="en-US" b="1" dirty="0" smtClean="0"/>
              <a:t>a</a:t>
            </a:r>
            <a:r>
              <a:rPr b="1" dirty="0" smtClean="0"/>
              <a:t>ny </a:t>
            </a:r>
            <a:r>
              <a:rPr b="1" dirty="0"/>
              <a:t>AT.</a:t>
            </a:r>
          </a:p>
        </p:txBody>
      </p:sp>
      <p:pic>
        <p:nvPicPr>
          <p:cNvPr id="380" name="image12.jpg" descr="greg sharpe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648200" y="2429484"/>
            <a:ext cx="4038600" cy="2867407"/>
          </a:xfrm>
          <a:prstGeom prst="rect">
            <a:avLst/>
          </a:prstGeom>
          <a:ln w="12700">
            <a:miter lim="400000"/>
          </a:ln>
        </p:spPr>
      </p:pic>
      <p:pic>
        <p:nvPicPr>
          <p:cNvPr id="381" name="image13.jpg" descr="Navigating a Path around a Cliff">
            <a:hlinkClick r:id="rId3"/>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52415" y="6096030"/>
            <a:ext cx="796843" cy="652043"/>
          </a:xfrm>
          <a:prstGeom prst="rect">
            <a:avLst/>
          </a:prstGeom>
          <a:ln w="12700">
            <a:miter lim="400000"/>
          </a:ln>
        </p:spPr>
      </p:pic>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Wearable Facts</a:t>
            </a:r>
            <a:endParaRPr lang="en-US" dirty="0"/>
          </a:p>
        </p:txBody>
      </p:sp>
      <p:sp>
        <p:nvSpPr>
          <p:cNvPr id="8" name="Text Placeholder 7"/>
          <p:cNvSpPr>
            <a:spLocks noGrp="1"/>
          </p:cNvSpPr>
          <p:nvPr>
            <p:ph type="body" idx="1"/>
          </p:nvPr>
        </p:nvSpPr>
        <p:spPr>
          <a:xfrm>
            <a:off x="521936" y="1964347"/>
            <a:ext cx="8229600" cy="4525963"/>
          </a:xfrm>
        </p:spPr>
        <p:txBody>
          <a:bodyPr>
            <a:normAutofit/>
          </a:bodyPr>
          <a:lstStyle/>
          <a:p>
            <a:r>
              <a:rPr lang="en-US" sz="2400" dirty="0" smtClean="0"/>
              <a:t>Invention </a:t>
            </a:r>
            <a:r>
              <a:rPr lang="en-US" sz="2400" dirty="0"/>
              <a:t>of the first wearable device can be traced to the creation of the portable watch in the 16th </a:t>
            </a:r>
            <a:r>
              <a:rPr lang="en-US" sz="2400" dirty="0" smtClean="0"/>
              <a:t>century</a:t>
            </a:r>
          </a:p>
          <a:p>
            <a:r>
              <a:rPr lang="en-US" sz="2400" dirty="0"/>
              <a:t> In 1979 Sony invented the </a:t>
            </a:r>
            <a:r>
              <a:rPr lang="en-US" sz="2400" dirty="0" smtClean="0"/>
              <a:t>Walkman</a:t>
            </a:r>
          </a:p>
          <a:p>
            <a:r>
              <a:rPr lang="en-US" sz="2400" dirty="0"/>
              <a:t> In 2000, the first Bluetooth headset was </a:t>
            </a:r>
            <a:r>
              <a:rPr lang="en-US" sz="2400" dirty="0" smtClean="0"/>
              <a:t>sold</a:t>
            </a:r>
          </a:p>
          <a:p>
            <a:r>
              <a:rPr lang="en-US" sz="2400" dirty="0" smtClean="0"/>
              <a:t> 2004</a:t>
            </a:r>
            <a:r>
              <a:rPr lang="en-US" sz="2400" dirty="0"/>
              <a:t>, the first GoPro was </a:t>
            </a:r>
            <a:r>
              <a:rPr lang="en-US" sz="2400" dirty="0" smtClean="0"/>
              <a:t>launched</a:t>
            </a:r>
          </a:p>
          <a:p>
            <a:r>
              <a:rPr lang="en-US" sz="2400" dirty="0" smtClean="0"/>
              <a:t>Google Glass released </a:t>
            </a:r>
            <a:r>
              <a:rPr lang="en-US" sz="2400" dirty="0"/>
              <a:t>in </a:t>
            </a:r>
            <a:r>
              <a:rPr lang="en-US" sz="2400" dirty="0" smtClean="0"/>
              <a:t>2013</a:t>
            </a:r>
          </a:p>
          <a:p>
            <a:r>
              <a:rPr lang="en-US" sz="2400" dirty="0"/>
              <a:t>ABI Research estimates the global market for wearables in health and fitness could reach </a:t>
            </a:r>
            <a:r>
              <a:rPr lang="en-US" sz="2400" b="1" i="1" dirty="0"/>
              <a:t>170 million devices </a:t>
            </a:r>
            <a:r>
              <a:rPr lang="en-US" sz="2400" dirty="0"/>
              <a:t>by </a:t>
            </a:r>
            <a:r>
              <a:rPr lang="en-US" sz="2400" dirty="0" smtClean="0"/>
              <a:t>2017</a:t>
            </a:r>
          </a:p>
          <a:p>
            <a:r>
              <a:rPr lang="en-US" sz="2400" dirty="0"/>
              <a:t>G</a:t>
            </a:r>
            <a:r>
              <a:rPr lang="en-US" sz="2400" dirty="0" smtClean="0"/>
              <a:t>lobal </a:t>
            </a:r>
            <a:r>
              <a:rPr lang="en-US" sz="2400" dirty="0"/>
              <a:t>wearables market is expected to reach a value of </a:t>
            </a:r>
            <a:r>
              <a:rPr lang="en-US" sz="2400" b="1" i="1" dirty="0"/>
              <a:t>19 billion U.S. dollars in </a:t>
            </a:r>
            <a:r>
              <a:rPr lang="en-US" sz="2400" b="1" i="1" dirty="0" smtClean="0"/>
              <a:t>2018</a:t>
            </a:r>
            <a:endParaRPr lang="en-US" sz="2400" b="1" i="1" dirty="0"/>
          </a:p>
        </p:txBody>
      </p:sp>
      <p:pic>
        <p:nvPicPr>
          <p:cNvPr id="9" name="Picture 8" descr="15th century gold watch"/>
          <p:cNvPicPr>
            <a:picLocks noChangeAspect="1"/>
          </p:cNvPicPr>
          <p:nvPr/>
        </p:nvPicPr>
        <p:blipFill>
          <a:blip r:embed="rId2"/>
          <a:stretch>
            <a:fillRect/>
          </a:stretch>
        </p:blipFill>
        <p:spPr>
          <a:xfrm>
            <a:off x="6776911" y="2947912"/>
            <a:ext cx="2095500" cy="1381125"/>
          </a:xfrm>
          <a:prstGeom prst="rect">
            <a:avLst/>
          </a:prstGeom>
        </p:spPr>
      </p:pic>
    </p:spTree>
    <p:extLst>
      <p:ext uri="{BB962C8B-B14F-4D97-AF65-F5344CB8AC3E}">
        <p14:creationId xmlns:p14="http://schemas.microsoft.com/office/powerpoint/2010/main" val="532193973"/>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Wearables!</a:t>
            </a:r>
            <a:endParaRPr lang="en-US" dirty="0"/>
          </a:p>
        </p:txBody>
      </p:sp>
      <p:sp>
        <p:nvSpPr>
          <p:cNvPr id="3" name="Text Placeholder 2"/>
          <p:cNvSpPr>
            <a:spLocks noGrp="1"/>
          </p:cNvSpPr>
          <p:nvPr>
            <p:ph type="body" idx="1"/>
          </p:nvPr>
        </p:nvSpPr>
        <p:spPr/>
        <p:txBody>
          <a:bodyPr>
            <a:noAutofit/>
          </a:bodyPr>
          <a:lstStyle/>
          <a:p>
            <a:r>
              <a:rPr lang="en-US" sz="2800" dirty="0"/>
              <a:t>Nokia has been developing magnetic or vibrating tattoos that can alert the user when there is an incoming call or a warning alert for a dead battery from a mobile </a:t>
            </a:r>
            <a:r>
              <a:rPr lang="en-US" sz="2800" dirty="0" smtClean="0"/>
              <a:t>phone</a:t>
            </a:r>
          </a:p>
          <a:p>
            <a:r>
              <a:rPr lang="en-US" sz="2800" dirty="0" smtClean="0"/>
              <a:t>Remote </a:t>
            </a:r>
            <a:r>
              <a:rPr lang="en-US" sz="2800" dirty="0"/>
              <a:t>Brain Machine Interface (RBMI) can be defined as a means to control </a:t>
            </a:r>
            <a:r>
              <a:rPr lang="en-US" sz="2800" dirty="0" smtClean="0"/>
              <a:t>a machine </a:t>
            </a:r>
            <a:r>
              <a:rPr lang="en-US" sz="2800" dirty="0"/>
              <a:t>that is in a different geographical location than the user</a:t>
            </a:r>
            <a:endParaRPr lang="en-US" sz="2800" dirty="0" smtClean="0"/>
          </a:p>
          <a:p>
            <a:r>
              <a:rPr lang="en-US" sz="2800" dirty="0" smtClean="0"/>
              <a:t>Increase of using wearable in the aging population</a:t>
            </a:r>
          </a:p>
          <a:p>
            <a:r>
              <a:rPr lang="en-US" sz="2800" dirty="0" smtClean="0"/>
              <a:t>Increase of using wearable technologies for people with disabilities</a:t>
            </a:r>
          </a:p>
        </p:txBody>
      </p:sp>
    </p:spTree>
    <p:extLst>
      <p:ext uri="{BB962C8B-B14F-4D97-AF65-F5344CB8AC3E}">
        <p14:creationId xmlns:p14="http://schemas.microsoft.com/office/powerpoint/2010/main" val="4263984893"/>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shot of CCS Insight Global Wearables Forecast 2016-2020&#10;http://www.forbes.com/sites/paullamkin/2016/02/17/wearable-tech-market-to-be-worth-34-billion-by-2020/#18d3ae9f3fe3"/>
          <p:cNvPicPr>
            <a:picLocks noChangeAspect="1"/>
          </p:cNvPicPr>
          <p:nvPr/>
        </p:nvPicPr>
        <p:blipFill>
          <a:blip r:embed="rId2"/>
          <a:stretch>
            <a:fillRect/>
          </a:stretch>
        </p:blipFill>
        <p:spPr>
          <a:xfrm>
            <a:off x="291311" y="1790040"/>
            <a:ext cx="8650387" cy="4307172"/>
          </a:xfrm>
          <a:prstGeom prst="rect">
            <a:avLst/>
          </a:prstGeom>
        </p:spPr>
      </p:pic>
      <p:sp>
        <p:nvSpPr>
          <p:cNvPr id="5" name="Title 4" hidden="1"/>
          <p:cNvSpPr>
            <a:spLocks noGrp="1"/>
          </p:cNvSpPr>
          <p:nvPr>
            <p:ph type="title"/>
          </p:nvPr>
        </p:nvSpPr>
        <p:spPr>
          <a:xfrm>
            <a:off x="935182" y="190818"/>
            <a:ext cx="7772400" cy="1470025"/>
          </a:xfrm>
        </p:spPr>
        <p:txBody>
          <a:bodyPr/>
          <a:lstStyle/>
          <a:p>
            <a:r>
              <a:rPr lang="en-US" dirty="0" smtClean="0">
                <a:solidFill>
                  <a:schemeClr val="bg1"/>
                </a:solidFill>
              </a:rPr>
              <a:t>CCS Insight Global Wearables Forecast</a:t>
            </a:r>
            <a:endParaRPr lang="en-US" dirty="0">
              <a:solidFill>
                <a:schemeClr val="bg1"/>
              </a:solidFill>
            </a:endParaRPr>
          </a:p>
        </p:txBody>
      </p:sp>
      <p:sp>
        <p:nvSpPr>
          <p:cNvPr id="6" name="Text Placeholder 5"/>
          <p:cNvSpPr>
            <a:spLocks noGrp="1"/>
          </p:cNvSpPr>
          <p:nvPr>
            <p:ph type="body" sz="quarter" idx="1"/>
          </p:nvPr>
        </p:nvSpPr>
        <p:spPr/>
        <p:txBody>
          <a:bodyPr/>
          <a:lstStyle/>
          <a:p>
            <a:endParaRPr lang="en-US"/>
          </a:p>
        </p:txBody>
      </p:sp>
    </p:spTree>
    <p:extLst>
      <p:ext uri="{BB962C8B-B14F-4D97-AF65-F5344CB8AC3E}">
        <p14:creationId xmlns:p14="http://schemas.microsoft.com/office/powerpoint/2010/main" val="4122897519"/>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1_Office Theme">
  <a:themeElements>
    <a:clrScheme name="1_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1_Office Theme">
      <a:majorFont>
        <a:latin typeface="Calibri"/>
        <a:ea typeface="Calibri"/>
        <a:cs typeface="Calibri"/>
      </a:majorFont>
      <a:minorFont>
        <a:latin typeface="Helvetica"/>
        <a:ea typeface="Helvetica"/>
        <a:cs typeface="Helvetica"/>
      </a:minorFont>
    </a:fontScheme>
    <a:fmtScheme name="1_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1_Office Theme">
  <a:themeElements>
    <a:clrScheme name="1_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1_Office Theme">
      <a:majorFont>
        <a:latin typeface="Calibri"/>
        <a:ea typeface="Calibri"/>
        <a:cs typeface="Calibri"/>
      </a:majorFont>
      <a:minorFont>
        <a:latin typeface="Helvetica"/>
        <a:ea typeface="Helvetica"/>
        <a:cs typeface="Helvetica"/>
      </a:minorFont>
    </a:fontScheme>
    <a:fmtScheme name="1_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3529</TotalTime>
  <Words>1409</Words>
  <Application>Microsoft Office PowerPoint</Application>
  <PresentationFormat>On-screen Show (4:3)</PresentationFormat>
  <Paragraphs>220</Paragraphs>
  <Slides>48</Slides>
  <Notes>2</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48</vt:i4>
      </vt:variant>
    </vt:vector>
  </HeadingPairs>
  <TitlesOfParts>
    <vt:vector size="56" baseType="lpstr">
      <vt:lpstr>Arial</vt:lpstr>
      <vt:lpstr>Calibri</vt:lpstr>
      <vt:lpstr>Helvetica</vt:lpstr>
      <vt:lpstr>Times</vt:lpstr>
      <vt:lpstr>1_Office Theme</vt:lpstr>
      <vt:lpstr>3_Office Theme</vt:lpstr>
      <vt:lpstr>4_Office Theme</vt:lpstr>
      <vt:lpstr>Office Theme</vt:lpstr>
      <vt:lpstr>Wearable Technologies: What are they and how can they assist someone with a Disability  GATE 2016  Martha Rust and Asha Kumar with contributions by TFL Team  www.gatfl.gatech.edu</vt:lpstr>
      <vt:lpstr>Tools for Life Mission</vt:lpstr>
      <vt:lpstr>The TFL Network</vt:lpstr>
      <vt:lpstr>Visit us online!</vt:lpstr>
      <vt:lpstr>What is Assistive Technology?</vt:lpstr>
      <vt:lpstr>Why Assistive Technology?</vt:lpstr>
      <vt:lpstr>Wearable Facts</vt:lpstr>
      <vt:lpstr>Wearables!</vt:lpstr>
      <vt:lpstr>CCS Insight Global Wearables Forecast</vt:lpstr>
      <vt:lpstr>Wearable Jewelry</vt:lpstr>
      <vt:lpstr>Watchminder</vt:lpstr>
      <vt:lpstr>Apple Watch</vt:lpstr>
      <vt:lpstr>Neutun</vt:lpstr>
      <vt:lpstr>FitBit</vt:lpstr>
      <vt:lpstr>Microsoft Band</vt:lpstr>
      <vt:lpstr>Reveal</vt:lpstr>
      <vt:lpstr>The Bradley</vt:lpstr>
      <vt:lpstr>Fidget Ring</vt:lpstr>
      <vt:lpstr>EpicID Emergency ID Band </vt:lpstr>
      <vt:lpstr>Wearable Calming</vt:lpstr>
      <vt:lpstr>B-Calm</vt:lpstr>
      <vt:lpstr>Muse: The Brain Sensing Headband </vt:lpstr>
      <vt:lpstr>Wearable Clothing</vt:lpstr>
      <vt:lpstr>Snug Vest</vt:lpstr>
      <vt:lpstr>T. Jacket</vt:lpstr>
      <vt:lpstr>The Bruise Suit</vt:lpstr>
      <vt:lpstr>SportTechie article</vt:lpstr>
      <vt:lpstr>Lechal</vt:lpstr>
      <vt:lpstr>Lechal Images</vt:lpstr>
      <vt:lpstr>Wearable Seeing and Hearing</vt:lpstr>
      <vt:lpstr>OrCam Sreenshot</vt:lpstr>
      <vt:lpstr>GlassOuse</vt:lpstr>
      <vt:lpstr>Serene </vt:lpstr>
      <vt:lpstr>Ergonomics </vt:lpstr>
      <vt:lpstr>Lumo Lift</vt:lpstr>
      <vt:lpstr>UPRIGHT- Posture Trainer</vt:lpstr>
      <vt:lpstr>Wearable Mounts</vt:lpstr>
      <vt:lpstr>e-Handle</vt:lpstr>
      <vt:lpstr>CellHandle </vt:lpstr>
      <vt:lpstr>Modular hose -tabX Tablet Holder and Plate </vt:lpstr>
      <vt:lpstr>Wearable GPS</vt:lpstr>
      <vt:lpstr>GPS Tracking Devices</vt:lpstr>
      <vt:lpstr>Smart Tattoos</vt:lpstr>
      <vt:lpstr>Resources</vt:lpstr>
      <vt:lpstr>My Question to You:  What have You Learned today?</vt:lpstr>
      <vt:lpstr>GATE Evaluation Link</vt:lpstr>
      <vt:lpstr>TFL Team</vt:lpstr>
      <vt:lpstr>The Tools for Life Team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DBHDD &amp; Tools for Life: Assistive Technology Project  Disability Connections in Macon, GA Tuesday, August 16, 2016 9:30 AM to 3:30 PM  Nicki Wilson, DBHDD and the Tools for Life Team  www.gatfl.gatech.edu</dc:title>
  <dc:creator>Rust, Martha E</dc:creator>
  <cp:lastModifiedBy>Peters, Samantha</cp:lastModifiedBy>
  <cp:revision>43</cp:revision>
  <dcterms:modified xsi:type="dcterms:W3CDTF">2016-12-14T13:55:04Z</dcterms:modified>
</cp:coreProperties>
</file>